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Montserrat"/>
      <p:regular r:id="rId27"/>
      <p:bold r:id="rId28"/>
      <p:italic r:id="rId29"/>
      <p:boldItalic r:id="rId30"/>
    </p:embeddedFont>
    <p:embeddedFont>
      <p:font typeface="Montserrat Medium"/>
      <p:regular r:id="rId31"/>
      <p:bold r:id="rId32"/>
      <p:italic r:id="rId33"/>
      <p:boldItalic r:id="rId34"/>
    </p:embeddedFont>
    <p:embeddedFont>
      <p:font typeface="Montserrat Ligh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Medium-regular.fntdata"/><Relationship Id="rId30" Type="http://schemas.openxmlformats.org/officeDocument/2006/relationships/font" Target="fonts/Montserrat-boldItalic.fntdata"/><Relationship Id="rId11" Type="http://schemas.openxmlformats.org/officeDocument/2006/relationships/slide" Target="slides/slide7.xml"/><Relationship Id="rId33" Type="http://schemas.openxmlformats.org/officeDocument/2006/relationships/font" Target="fonts/MontserratMedium-italic.fntdata"/><Relationship Id="rId10" Type="http://schemas.openxmlformats.org/officeDocument/2006/relationships/slide" Target="slides/slide6.xml"/><Relationship Id="rId32" Type="http://schemas.openxmlformats.org/officeDocument/2006/relationships/font" Target="fonts/MontserratMedium-bold.fntdata"/><Relationship Id="rId13" Type="http://schemas.openxmlformats.org/officeDocument/2006/relationships/slide" Target="slides/slide9.xml"/><Relationship Id="rId35" Type="http://schemas.openxmlformats.org/officeDocument/2006/relationships/font" Target="fonts/MontserratLight-regular.fntdata"/><Relationship Id="rId12" Type="http://schemas.openxmlformats.org/officeDocument/2006/relationships/slide" Target="slides/slide8.xml"/><Relationship Id="rId34" Type="http://schemas.openxmlformats.org/officeDocument/2006/relationships/font" Target="fonts/MontserratMedium-boldItalic.fntdata"/><Relationship Id="rId15" Type="http://schemas.openxmlformats.org/officeDocument/2006/relationships/slide" Target="slides/slide11.xml"/><Relationship Id="rId37" Type="http://schemas.openxmlformats.org/officeDocument/2006/relationships/font" Target="fonts/MontserratLight-italic.fntdata"/><Relationship Id="rId14" Type="http://schemas.openxmlformats.org/officeDocument/2006/relationships/slide" Target="slides/slide10.xml"/><Relationship Id="rId36" Type="http://schemas.openxmlformats.org/officeDocument/2006/relationships/font" Target="fonts/MontserratLight-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MontserratLight-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8e36035c3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38e36035c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38e36035c3_0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38e36035c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38e36035c3_0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38e36035c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38e36035c3_0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38e36035c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38e36035c3_0_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38e36035c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38e36035c3_0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38e36035c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30bb4f95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30bb4f9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38e36035c3_0_1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38e36035c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8fc25fbfc5_1_4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fc25fbfc5_1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38e36035c3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38e36035c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38e36035c3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38e36035c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38e36035c3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38e36035c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38e36035c3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38e36035c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gradFill>
          <a:gsLst>
            <a:gs pos="0">
              <a:schemeClr val="accent2"/>
            </a:gs>
            <a:gs pos="100000">
              <a:schemeClr val="accent1"/>
            </a:gs>
          </a:gsLst>
          <a:path path="circle">
            <a:fillToRect l="100%" t="100%"/>
          </a:path>
          <a:tileRect b="-100%" r="-100%"/>
        </a:gradFill>
      </p:bgPr>
    </p:bg>
    <p:spTree>
      <p:nvGrpSpPr>
        <p:cNvPr id="9" name="Shape 9"/>
        <p:cNvGrpSpPr/>
        <p:nvPr/>
      </p:nvGrpSpPr>
      <p:grpSpPr>
        <a:xfrm>
          <a:off x="0" y="0"/>
          <a:ext cx="0" cy="0"/>
          <a:chOff x="0" y="0"/>
          <a:chExt cx="0" cy="0"/>
        </a:xfrm>
      </p:grpSpPr>
      <p:grpSp>
        <p:nvGrpSpPr>
          <p:cNvPr id="10" name="Google Shape;10;p2"/>
          <p:cNvGrpSpPr/>
          <p:nvPr/>
        </p:nvGrpSpPr>
        <p:grpSpPr>
          <a:xfrm>
            <a:off x="3078602" y="0"/>
            <a:ext cx="6065389" cy="5143642"/>
            <a:chOff x="2052402" y="0"/>
            <a:chExt cx="6065389" cy="5143642"/>
          </a:xfrm>
        </p:grpSpPr>
        <p:sp>
          <p:nvSpPr>
            <p:cNvPr id="11" name="Google Shape;11;p2"/>
            <p:cNvSpPr/>
            <p:nvPr/>
          </p:nvSpPr>
          <p:spPr>
            <a:xfrm>
              <a:off x="2052402" y="0"/>
              <a:ext cx="6065388" cy="5143500"/>
            </a:xfrm>
            <a:custGeom>
              <a:rect b="b" l="l" r="r" t="t"/>
              <a:pathLst>
                <a:path extrusionOk="0" h="6858000" w="8087184">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gradFill>
              <a:gsLst>
                <a:gs pos="0">
                  <a:srgbClr val="00D0FF">
                    <a:alpha val="11764"/>
                    <a:alpha val="11730"/>
                  </a:srgbClr>
                </a:gs>
                <a:gs pos="100000">
                  <a:srgbClr val="00D0FF">
                    <a:alpha val="0"/>
                    <a:alpha val="11730"/>
                  </a:srgbClr>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 name="Google Shape;12;p2"/>
            <p:cNvSpPr/>
            <p:nvPr/>
          </p:nvSpPr>
          <p:spPr>
            <a:xfrm>
              <a:off x="2052402" y="0"/>
              <a:ext cx="6065388" cy="5143642"/>
            </a:xfrm>
            <a:custGeom>
              <a:rect b="b" l="l" r="r" t="t"/>
              <a:pathLst>
                <a:path extrusionOk="0" h="6858190" w="8087184">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D0FF">
                <a:alpha val="11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p:nvPr/>
          </p:nvSpPr>
          <p:spPr>
            <a:xfrm>
              <a:off x="2377837" y="210583"/>
              <a:ext cx="5576288" cy="4831090"/>
            </a:xfrm>
            <a:custGeom>
              <a:rect b="b" l="l" r="r" t="t"/>
              <a:pathLst>
                <a:path extrusionOk="0" h="6441453" w="7435051">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D0FF">
                <a:alpha val="117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 name="Google Shape;14;p2"/>
          <p:cNvSpPr txBox="1"/>
          <p:nvPr>
            <p:ph type="ctrTitle"/>
          </p:nvPr>
        </p:nvSpPr>
        <p:spPr>
          <a:xfrm>
            <a:off x="685800" y="1771550"/>
            <a:ext cx="7772400" cy="16005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gradFill>
          <a:gsLst>
            <a:gs pos="0">
              <a:schemeClr val="accent2"/>
            </a:gs>
            <a:gs pos="100000">
              <a:schemeClr val="accent1"/>
            </a:gs>
          </a:gsLst>
          <a:path path="circle">
            <a:fillToRect l="100%" t="100%"/>
          </a:path>
          <a:tileRect b="-100%" r="-100%"/>
        </a:gradFill>
      </p:bgPr>
    </p:bg>
    <p:spTree>
      <p:nvGrpSpPr>
        <p:cNvPr id="77" name="Shape 77"/>
        <p:cNvGrpSpPr/>
        <p:nvPr/>
      </p:nvGrpSpPr>
      <p:grpSpPr>
        <a:xfrm>
          <a:off x="0" y="0"/>
          <a:ext cx="0" cy="0"/>
          <a:chOff x="0" y="0"/>
          <a:chExt cx="0" cy="0"/>
        </a:xfrm>
      </p:grpSpPr>
      <p:grpSp>
        <p:nvGrpSpPr>
          <p:cNvPr id="78" name="Google Shape;78;p11"/>
          <p:cNvGrpSpPr/>
          <p:nvPr/>
        </p:nvGrpSpPr>
        <p:grpSpPr>
          <a:xfrm>
            <a:off x="3078602" y="0"/>
            <a:ext cx="6065389" cy="5143642"/>
            <a:chOff x="2052402" y="0"/>
            <a:chExt cx="6065389" cy="5143642"/>
          </a:xfrm>
        </p:grpSpPr>
        <p:sp>
          <p:nvSpPr>
            <p:cNvPr id="79" name="Google Shape;79;p11"/>
            <p:cNvSpPr/>
            <p:nvPr/>
          </p:nvSpPr>
          <p:spPr>
            <a:xfrm>
              <a:off x="2052402" y="0"/>
              <a:ext cx="6065388" cy="5143500"/>
            </a:xfrm>
            <a:custGeom>
              <a:rect b="b" l="l" r="r" t="t"/>
              <a:pathLst>
                <a:path extrusionOk="0" h="6858000" w="8087184">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FFFFFF">
                <a:alpha val="50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11"/>
            <p:cNvSpPr/>
            <p:nvPr/>
          </p:nvSpPr>
          <p:spPr>
            <a:xfrm>
              <a:off x="2052402" y="0"/>
              <a:ext cx="6065388" cy="5143642"/>
            </a:xfrm>
            <a:custGeom>
              <a:rect b="b" l="l" r="r" t="t"/>
              <a:pathLst>
                <a:path extrusionOk="0" h="6858190" w="8087184">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FFFFFF">
                <a:alpha val="50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11"/>
            <p:cNvSpPr/>
            <p:nvPr/>
          </p:nvSpPr>
          <p:spPr>
            <a:xfrm>
              <a:off x="2377837" y="210583"/>
              <a:ext cx="5576288" cy="4831090"/>
            </a:xfrm>
            <a:custGeom>
              <a:rect b="b" l="l" r="r" t="t"/>
              <a:pathLst>
                <a:path extrusionOk="0" h="6441453" w="7435051">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FFFFFF">
                <a:alpha val="50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2" name="Google Shape;82;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chemeClr val="accent1"/>
            </a:gs>
            <a:gs pos="100000">
              <a:srgbClr val="D1F6FF"/>
            </a:gs>
          </a:gsLst>
          <a:path path="circle">
            <a:fillToRect l="100%" t="100%"/>
          </a:path>
          <a:tileRect b="-100%" r="-100%"/>
        </a:gradFill>
      </p:bgPr>
    </p:bg>
    <p:spTree>
      <p:nvGrpSpPr>
        <p:cNvPr id="15" name="Shape 15"/>
        <p:cNvGrpSpPr/>
        <p:nvPr/>
      </p:nvGrpSpPr>
      <p:grpSpPr>
        <a:xfrm>
          <a:off x="0" y="0"/>
          <a:ext cx="0" cy="0"/>
          <a:chOff x="0" y="0"/>
          <a:chExt cx="0" cy="0"/>
        </a:xfrm>
      </p:grpSpPr>
      <p:grpSp>
        <p:nvGrpSpPr>
          <p:cNvPr id="16" name="Google Shape;16;p3"/>
          <p:cNvGrpSpPr/>
          <p:nvPr/>
        </p:nvGrpSpPr>
        <p:grpSpPr>
          <a:xfrm>
            <a:off x="3078602" y="0"/>
            <a:ext cx="6065389" cy="5143642"/>
            <a:chOff x="2052402" y="0"/>
            <a:chExt cx="6065389" cy="5143642"/>
          </a:xfrm>
        </p:grpSpPr>
        <p:sp>
          <p:nvSpPr>
            <p:cNvPr id="17" name="Google Shape;17;p3"/>
            <p:cNvSpPr/>
            <p:nvPr/>
          </p:nvSpPr>
          <p:spPr>
            <a:xfrm>
              <a:off x="2052402" y="0"/>
              <a:ext cx="6065388" cy="5143500"/>
            </a:xfrm>
            <a:custGeom>
              <a:rect b="b" l="l" r="r" t="t"/>
              <a:pathLst>
                <a:path extrusionOk="0" h="6858000" w="8087184">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5CC2">
                <a:alpha val="83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3"/>
            <p:cNvSpPr/>
            <p:nvPr/>
          </p:nvSpPr>
          <p:spPr>
            <a:xfrm>
              <a:off x="2052402" y="0"/>
              <a:ext cx="6065388" cy="5143642"/>
            </a:xfrm>
            <a:custGeom>
              <a:rect b="b" l="l" r="r" t="t"/>
              <a:pathLst>
                <a:path extrusionOk="0" h="6858190" w="8087184">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5CC2">
                <a:alpha val="83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3"/>
            <p:cNvSpPr/>
            <p:nvPr/>
          </p:nvSpPr>
          <p:spPr>
            <a:xfrm>
              <a:off x="2377837" y="210583"/>
              <a:ext cx="5576288" cy="4831090"/>
            </a:xfrm>
            <a:custGeom>
              <a:rect b="b" l="l" r="r" t="t"/>
              <a:pathLst>
                <a:path extrusionOk="0" h="6441453" w="7435051">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5CC2">
                <a:alpha val="83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 name="Google Shape;20;p3"/>
          <p:cNvSpPr txBox="1"/>
          <p:nvPr>
            <p:ph type="ctrTitle"/>
          </p:nvPr>
        </p:nvSpPr>
        <p:spPr>
          <a:xfrm>
            <a:off x="685800" y="1668151"/>
            <a:ext cx="7772400" cy="1311600"/>
          </a:xfrm>
          <a:prstGeom prst="rect">
            <a:avLst/>
          </a:prstGeom>
        </p:spPr>
        <p:txBody>
          <a:bodyPr anchorCtr="0" anchor="b" bIns="0" lIns="0" spcFirstLastPara="1" rIns="0" wrap="square" tIns="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Clr>
                <a:schemeClr val="accent2"/>
              </a:buClr>
              <a:buSzPts val="4800"/>
              <a:buNone/>
              <a:defRPr sz="4800">
                <a:solidFill>
                  <a:schemeClr val="accent2"/>
                </a:solidFill>
              </a:defRPr>
            </a:lvl2pPr>
            <a:lvl3pPr lvl="2" rtl="0">
              <a:spcBef>
                <a:spcPts val="0"/>
              </a:spcBef>
              <a:spcAft>
                <a:spcPts val="0"/>
              </a:spcAft>
              <a:buClr>
                <a:schemeClr val="accent2"/>
              </a:buClr>
              <a:buSzPts val="4800"/>
              <a:buNone/>
              <a:defRPr sz="4800">
                <a:solidFill>
                  <a:schemeClr val="accent2"/>
                </a:solidFill>
              </a:defRPr>
            </a:lvl3pPr>
            <a:lvl4pPr lvl="3" rtl="0">
              <a:spcBef>
                <a:spcPts val="0"/>
              </a:spcBef>
              <a:spcAft>
                <a:spcPts val="0"/>
              </a:spcAft>
              <a:buClr>
                <a:schemeClr val="accent2"/>
              </a:buClr>
              <a:buSzPts val="4800"/>
              <a:buNone/>
              <a:defRPr sz="4800">
                <a:solidFill>
                  <a:schemeClr val="accent2"/>
                </a:solidFill>
              </a:defRPr>
            </a:lvl4pPr>
            <a:lvl5pPr lvl="4" rtl="0">
              <a:spcBef>
                <a:spcPts val="0"/>
              </a:spcBef>
              <a:spcAft>
                <a:spcPts val="0"/>
              </a:spcAft>
              <a:buClr>
                <a:schemeClr val="accent2"/>
              </a:buClr>
              <a:buSzPts val="4800"/>
              <a:buNone/>
              <a:defRPr sz="4800">
                <a:solidFill>
                  <a:schemeClr val="accent2"/>
                </a:solidFill>
              </a:defRPr>
            </a:lvl5pPr>
            <a:lvl6pPr lvl="5" rtl="0">
              <a:spcBef>
                <a:spcPts val="0"/>
              </a:spcBef>
              <a:spcAft>
                <a:spcPts val="0"/>
              </a:spcAft>
              <a:buClr>
                <a:schemeClr val="accent2"/>
              </a:buClr>
              <a:buSzPts val="4800"/>
              <a:buNone/>
              <a:defRPr sz="4800">
                <a:solidFill>
                  <a:schemeClr val="accent2"/>
                </a:solidFill>
              </a:defRPr>
            </a:lvl6pPr>
            <a:lvl7pPr lvl="6" rtl="0">
              <a:spcBef>
                <a:spcPts val="0"/>
              </a:spcBef>
              <a:spcAft>
                <a:spcPts val="0"/>
              </a:spcAft>
              <a:buClr>
                <a:schemeClr val="accent2"/>
              </a:buClr>
              <a:buSzPts val="4800"/>
              <a:buNone/>
              <a:defRPr sz="4800">
                <a:solidFill>
                  <a:schemeClr val="accent2"/>
                </a:solidFill>
              </a:defRPr>
            </a:lvl7pPr>
            <a:lvl8pPr lvl="7" rtl="0">
              <a:spcBef>
                <a:spcPts val="0"/>
              </a:spcBef>
              <a:spcAft>
                <a:spcPts val="0"/>
              </a:spcAft>
              <a:buClr>
                <a:schemeClr val="accent2"/>
              </a:buClr>
              <a:buSzPts val="4800"/>
              <a:buNone/>
              <a:defRPr sz="4800">
                <a:solidFill>
                  <a:schemeClr val="accent2"/>
                </a:solidFill>
              </a:defRPr>
            </a:lvl8pPr>
            <a:lvl9pPr lvl="8" rtl="0">
              <a:spcBef>
                <a:spcPts val="0"/>
              </a:spcBef>
              <a:spcAft>
                <a:spcPts val="0"/>
              </a:spcAft>
              <a:buClr>
                <a:schemeClr val="accent2"/>
              </a:buClr>
              <a:buSzPts val="4800"/>
              <a:buNone/>
              <a:defRPr sz="4800">
                <a:solidFill>
                  <a:schemeClr val="accent2"/>
                </a:solidFill>
              </a:defRPr>
            </a:lvl9pPr>
          </a:lstStyle>
          <a:p/>
        </p:txBody>
      </p:sp>
      <p:sp>
        <p:nvSpPr>
          <p:cNvPr id="21" name="Google Shape;21;p3"/>
          <p:cNvSpPr txBox="1"/>
          <p:nvPr>
            <p:ph idx="1" type="subTitle"/>
          </p:nvPr>
        </p:nvSpPr>
        <p:spPr>
          <a:xfrm>
            <a:off x="685800" y="3076652"/>
            <a:ext cx="7772400" cy="3987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400"/>
              <a:buNone/>
              <a:defRPr/>
            </a:lvl1pPr>
            <a:lvl2pPr lvl="1" rtl="0">
              <a:spcBef>
                <a:spcPts val="600"/>
              </a:spcBef>
              <a:spcAft>
                <a:spcPts val="0"/>
              </a:spcAft>
              <a:buClr>
                <a:schemeClr val="dk1"/>
              </a:buClr>
              <a:buSzPts val="3000"/>
              <a:buNone/>
              <a:defRPr sz="3000"/>
            </a:lvl2pPr>
            <a:lvl3pPr lvl="2" rtl="0">
              <a:spcBef>
                <a:spcPts val="600"/>
              </a:spcBef>
              <a:spcAft>
                <a:spcPts val="0"/>
              </a:spcAft>
              <a:buSzPts val="3000"/>
              <a:buNone/>
              <a:defRPr sz="3000"/>
            </a:lvl3pPr>
            <a:lvl4pPr lvl="3" rtl="0">
              <a:spcBef>
                <a:spcPts val="600"/>
              </a:spcBef>
              <a:spcAft>
                <a:spcPts val="0"/>
              </a:spcAft>
              <a:buSzPts val="3000"/>
              <a:buNone/>
              <a:defRPr sz="3000"/>
            </a:lvl4pPr>
            <a:lvl5pPr lvl="4" rtl="0">
              <a:spcBef>
                <a:spcPts val="600"/>
              </a:spcBef>
              <a:spcAft>
                <a:spcPts val="0"/>
              </a:spcAft>
              <a:buSzPts val="3000"/>
              <a:buNone/>
              <a:defRPr sz="3000"/>
            </a:lvl5pPr>
            <a:lvl6pPr lvl="5" rtl="0">
              <a:spcBef>
                <a:spcPts val="600"/>
              </a:spcBef>
              <a:spcAft>
                <a:spcPts val="0"/>
              </a:spcAft>
              <a:buSzPts val="3000"/>
              <a:buNone/>
              <a:defRPr sz="3000"/>
            </a:lvl6pPr>
            <a:lvl7pPr lvl="6" rtl="0">
              <a:spcBef>
                <a:spcPts val="600"/>
              </a:spcBef>
              <a:spcAft>
                <a:spcPts val="0"/>
              </a:spcAft>
              <a:buSzPts val="3000"/>
              <a:buNone/>
              <a:defRPr sz="3000"/>
            </a:lvl7pPr>
            <a:lvl8pPr lvl="7" rtl="0">
              <a:spcBef>
                <a:spcPts val="600"/>
              </a:spcBef>
              <a:spcAft>
                <a:spcPts val="0"/>
              </a:spcAft>
              <a:buSzPts val="3000"/>
              <a:buNone/>
              <a:defRPr sz="3000"/>
            </a:lvl8pPr>
            <a:lvl9pPr lvl="8" rtl="0">
              <a:spcBef>
                <a:spcPts val="600"/>
              </a:spcBef>
              <a:spcAft>
                <a:spcPts val="600"/>
              </a:spcAft>
              <a:buSzPts val="3000"/>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chemeClr val="dk1"/>
            </a:gs>
            <a:gs pos="100000">
              <a:schemeClr val="accent2"/>
            </a:gs>
          </a:gsLst>
          <a:path path="circle">
            <a:fillToRect l="100%" t="100%"/>
          </a:path>
          <a:tileRect b="-100%" r="-100%"/>
        </a:gradFill>
      </p:bgPr>
    </p:bg>
    <p:spTree>
      <p:nvGrpSpPr>
        <p:cNvPr id="22" name="Shape 22"/>
        <p:cNvGrpSpPr/>
        <p:nvPr/>
      </p:nvGrpSpPr>
      <p:grpSpPr>
        <a:xfrm>
          <a:off x="0" y="0"/>
          <a:ext cx="0" cy="0"/>
          <a:chOff x="0" y="0"/>
          <a:chExt cx="0" cy="0"/>
        </a:xfrm>
      </p:grpSpPr>
      <p:grpSp>
        <p:nvGrpSpPr>
          <p:cNvPr id="23" name="Google Shape;23;p4"/>
          <p:cNvGrpSpPr/>
          <p:nvPr/>
        </p:nvGrpSpPr>
        <p:grpSpPr>
          <a:xfrm>
            <a:off x="3078602" y="0"/>
            <a:ext cx="6065389" cy="5143642"/>
            <a:chOff x="2052402" y="0"/>
            <a:chExt cx="6065389" cy="5143642"/>
          </a:xfrm>
        </p:grpSpPr>
        <p:sp>
          <p:nvSpPr>
            <p:cNvPr id="24" name="Google Shape;24;p4"/>
            <p:cNvSpPr/>
            <p:nvPr/>
          </p:nvSpPr>
          <p:spPr>
            <a:xfrm>
              <a:off x="2052402" y="0"/>
              <a:ext cx="6065388" cy="5143500"/>
            </a:xfrm>
            <a:custGeom>
              <a:rect b="b" l="l" r="r" t="t"/>
              <a:pathLst>
                <a:path extrusionOk="0" h="6858000" w="8087184">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5CC2">
                <a:alpha val="83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4"/>
            <p:cNvSpPr/>
            <p:nvPr/>
          </p:nvSpPr>
          <p:spPr>
            <a:xfrm>
              <a:off x="2052402" y="0"/>
              <a:ext cx="6065388" cy="5143642"/>
            </a:xfrm>
            <a:custGeom>
              <a:rect b="b" l="l" r="r" t="t"/>
              <a:pathLst>
                <a:path extrusionOk="0" h="6858190" w="8087184">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5CC2">
                <a:alpha val="83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4"/>
            <p:cNvSpPr/>
            <p:nvPr/>
          </p:nvSpPr>
          <p:spPr>
            <a:xfrm>
              <a:off x="2377837" y="210583"/>
              <a:ext cx="5576288" cy="4831090"/>
            </a:xfrm>
            <a:custGeom>
              <a:rect b="b" l="l" r="r" t="t"/>
              <a:pathLst>
                <a:path extrusionOk="0" h="6441453" w="7435051">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5CC2">
                <a:alpha val="83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 name="Google Shape;27;p4"/>
          <p:cNvSpPr txBox="1"/>
          <p:nvPr>
            <p:ph idx="1" type="body"/>
          </p:nvPr>
        </p:nvSpPr>
        <p:spPr>
          <a:xfrm>
            <a:off x="810450" y="1593500"/>
            <a:ext cx="5783700" cy="2736900"/>
          </a:xfrm>
          <a:prstGeom prst="rect">
            <a:avLst/>
          </a:prstGeom>
        </p:spPr>
        <p:txBody>
          <a:bodyPr anchorCtr="0" anchor="t" bIns="0" lIns="0" spcFirstLastPara="1" rIns="0" wrap="square" tIns="0">
            <a:noAutofit/>
          </a:bodyPr>
          <a:lstStyle>
            <a:lvl1pPr indent="-431800" lvl="0" marL="457200" rtl="0">
              <a:spcBef>
                <a:spcPts val="0"/>
              </a:spcBef>
              <a:spcAft>
                <a:spcPts val="0"/>
              </a:spcAft>
              <a:buClr>
                <a:schemeClr val="lt1"/>
              </a:buClr>
              <a:buSzPts val="3200"/>
              <a:buChar char="●"/>
              <a:defRPr sz="3200">
                <a:solidFill>
                  <a:schemeClr val="lt1"/>
                </a:solidFill>
              </a:defRPr>
            </a:lvl1pPr>
            <a:lvl2pPr indent="-431800" lvl="1" marL="914400" rtl="0">
              <a:spcBef>
                <a:spcPts val="600"/>
              </a:spcBef>
              <a:spcAft>
                <a:spcPts val="0"/>
              </a:spcAft>
              <a:buClr>
                <a:schemeClr val="lt1"/>
              </a:buClr>
              <a:buSzPts val="3200"/>
              <a:buChar char="○"/>
              <a:defRPr sz="3200">
                <a:solidFill>
                  <a:schemeClr val="lt1"/>
                </a:solidFill>
              </a:defRPr>
            </a:lvl2pPr>
            <a:lvl3pPr indent="-431800" lvl="2" marL="1371600" rtl="0">
              <a:spcBef>
                <a:spcPts val="600"/>
              </a:spcBef>
              <a:spcAft>
                <a:spcPts val="0"/>
              </a:spcAft>
              <a:buClr>
                <a:schemeClr val="lt1"/>
              </a:buClr>
              <a:buSzPts val="3200"/>
              <a:buChar char="■"/>
              <a:defRPr sz="3200">
                <a:solidFill>
                  <a:schemeClr val="lt1"/>
                </a:solidFill>
              </a:defRPr>
            </a:lvl3pPr>
            <a:lvl4pPr indent="-431800" lvl="3" marL="1828800" rtl="0">
              <a:spcBef>
                <a:spcPts val="600"/>
              </a:spcBef>
              <a:spcAft>
                <a:spcPts val="0"/>
              </a:spcAft>
              <a:buClr>
                <a:schemeClr val="lt1"/>
              </a:buClr>
              <a:buSzPts val="3200"/>
              <a:buChar char="●"/>
              <a:defRPr sz="3200">
                <a:solidFill>
                  <a:schemeClr val="lt1"/>
                </a:solidFill>
              </a:defRPr>
            </a:lvl4pPr>
            <a:lvl5pPr indent="-431800" lvl="4" marL="2286000" rtl="0">
              <a:spcBef>
                <a:spcPts val="600"/>
              </a:spcBef>
              <a:spcAft>
                <a:spcPts val="0"/>
              </a:spcAft>
              <a:buClr>
                <a:schemeClr val="lt1"/>
              </a:buClr>
              <a:buSzPts val="3200"/>
              <a:buChar char="○"/>
              <a:defRPr sz="3200">
                <a:solidFill>
                  <a:schemeClr val="lt1"/>
                </a:solidFill>
              </a:defRPr>
            </a:lvl5pPr>
            <a:lvl6pPr indent="-431800" lvl="5" marL="2743200" rtl="0">
              <a:spcBef>
                <a:spcPts val="600"/>
              </a:spcBef>
              <a:spcAft>
                <a:spcPts val="0"/>
              </a:spcAft>
              <a:buClr>
                <a:schemeClr val="lt1"/>
              </a:buClr>
              <a:buSzPts val="3200"/>
              <a:buChar char="■"/>
              <a:defRPr sz="3200">
                <a:solidFill>
                  <a:schemeClr val="lt1"/>
                </a:solidFill>
              </a:defRPr>
            </a:lvl6pPr>
            <a:lvl7pPr indent="-431800" lvl="6" marL="3200400" rtl="0">
              <a:spcBef>
                <a:spcPts val="600"/>
              </a:spcBef>
              <a:spcAft>
                <a:spcPts val="0"/>
              </a:spcAft>
              <a:buClr>
                <a:schemeClr val="lt1"/>
              </a:buClr>
              <a:buSzPts val="3200"/>
              <a:buChar char="●"/>
              <a:defRPr sz="3200">
                <a:solidFill>
                  <a:schemeClr val="lt1"/>
                </a:solidFill>
              </a:defRPr>
            </a:lvl7pPr>
            <a:lvl8pPr indent="-431800" lvl="7" marL="3657600" rtl="0">
              <a:spcBef>
                <a:spcPts val="600"/>
              </a:spcBef>
              <a:spcAft>
                <a:spcPts val="0"/>
              </a:spcAft>
              <a:buClr>
                <a:schemeClr val="lt1"/>
              </a:buClr>
              <a:buSzPts val="3200"/>
              <a:buChar char="○"/>
              <a:defRPr sz="3200">
                <a:solidFill>
                  <a:schemeClr val="lt1"/>
                </a:solidFill>
              </a:defRPr>
            </a:lvl8pPr>
            <a:lvl9pPr indent="-431800" lvl="8" marL="4114800" rtl="0">
              <a:spcBef>
                <a:spcPts val="600"/>
              </a:spcBef>
              <a:spcAft>
                <a:spcPts val="600"/>
              </a:spcAft>
              <a:buClr>
                <a:schemeClr val="lt1"/>
              </a:buClr>
              <a:buSzPts val="3200"/>
              <a:buChar char="■"/>
              <a:defRPr sz="3200">
                <a:solidFill>
                  <a:schemeClr val="lt1"/>
                </a:solidFill>
              </a:defRPr>
            </a:lvl9pPr>
          </a:lstStyle>
          <a:p/>
        </p:txBody>
      </p:sp>
      <p:sp>
        <p:nvSpPr>
          <p:cNvPr id="28" name="Google Shape;28;p4"/>
          <p:cNvSpPr txBox="1"/>
          <p:nvPr/>
        </p:nvSpPr>
        <p:spPr>
          <a:xfrm>
            <a:off x="810450" y="670269"/>
            <a:ext cx="19572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9600">
                <a:solidFill>
                  <a:schemeClr val="lt1"/>
                </a:solidFill>
                <a:latin typeface="Montserrat"/>
                <a:ea typeface="Montserrat"/>
                <a:cs typeface="Montserrat"/>
                <a:sym typeface="Montserrat"/>
              </a:rPr>
              <a:t>“</a:t>
            </a:r>
            <a:endParaRPr b="1" sz="9600">
              <a:solidFill>
                <a:schemeClr val="lt1"/>
              </a:solidFill>
              <a:latin typeface="Montserrat"/>
              <a:ea typeface="Montserrat"/>
              <a:cs typeface="Montserrat"/>
              <a:sym typeface="Montserrat"/>
            </a:endParaRPr>
          </a:p>
        </p:txBody>
      </p:sp>
      <p:sp>
        <p:nvSpPr>
          <p:cNvPr id="29" name="Google Shape;29;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0" name="Shape 30"/>
        <p:cNvGrpSpPr/>
        <p:nvPr/>
      </p:nvGrpSpPr>
      <p:grpSpPr>
        <a:xfrm>
          <a:off x="0" y="0"/>
          <a:ext cx="0" cy="0"/>
          <a:chOff x="0" y="0"/>
          <a:chExt cx="0" cy="0"/>
        </a:xfrm>
      </p:grpSpPr>
      <p:grpSp>
        <p:nvGrpSpPr>
          <p:cNvPr id="31" name="Google Shape;31;p5"/>
          <p:cNvGrpSpPr/>
          <p:nvPr/>
        </p:nvGrpSpPr>
        <p:grpSpPr>
          <a:xfrm>
            <a:off x="5005048" y="0"/>
            <a:ext cx="4138960" cy="5143642"/>
            <a:chOff x="5005048" y="0"/>
            <a:chExt cx="4138960" cy="5143642"/>
          </a:xfrm>
        </p:grpSpPr>
        <p:sp>
          <p:nvSpPr>
            <p:cNvPr id="32" name="Google Shape;32;p5"/>
            <p:cNvSpPr/>
            <p:nvPr/>
          </p:nvSpPr>
          <p:spPr>
            <a:xfrm>
              <a:off x="5005049" y="0"/>
              <a:ext cx="4138960" cy="5143500"/>
            </a:xfrm>
            <a:custGeom>
              <a:rect b="b" l="l" r="r" t="t"/>
              <a:pathLst>
                <a:path extrusionOk="0" h="6858000" w="5518613">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5"/>
            <p:cNvSpPr/>
            <p:nvPr/>
          </p:nvSpPr>
          <p:spPr>
            <a:xfrm>
              <a:off x="5005048" y="0"/>
              <a:ext cx="4138960" cy="5143642"/>
            </a:xfrm>
            <a:custGeom>
              <a:rect b="b" l="l" r="r" t="t"/>
              <a:pathLst>
                <a:path extrusionOk="0" h="6858190" w="5518613">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5"/>
            <p:cNvSpPr/>
            <p:nvPr/>
          </p:nvSpPr>
          <p:spPr>
            <a:xfrm>
              <a:off x="5330737" y="210583"/>
              <a:ext cx="3668526" cy="4753341"/>
            </a:xfrm>
            <a:custGeom>
              <a:rect b="b" l="l" r="r" t="t"/>
              <a:pathLst>
                <a:path extrusionOk="0" h="6337788" w="4891368">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5" name="Google Shape;35;p5"/>
          <p:cNvSpPr txBox="1"/>
          <p:nvPr>
            <p:ph type="title"/>
          </p:nvPr>
        </p:nvSpPr>
        <p:spPr>
          <a:xfrm>
            <a:off x="855300" y="836000"/>
            <a:ext cx="74334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5"/>
          <p:cNvSpPr txBox="1"/>
          <p:nvPr>
            <p:ph idx="1" type="body"/>
          </p:nvPr>
        </p:nvSpPr>
        <p:spPr>
          <a:xfrm>
            <a:off x="855300" y="1430147"/>
            <a:ext cx="7433400" cy="30339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600"/>
              </a:spcBef>
              <a:spcAft>
                <a:spcPts val="0"/>
              </a:spcAft>
              <a:buSzPts val="2400"/>
              <a:buChar char="○"/>
              <a:defRPr/>
            </a:lvl2pPr>
            <a:lvl3pPr indent="-381000" lvl="2" marL="1371600" rtl="0">
              <a:spcBef>
                <a:spcPts val="600"/>
              </a:spcBef>
              <a:spcAft>
                <a:spcPts val="0"/>
              </a:spcAft>
              <a:buSzPts val="2400"/>
              <a:buChar char="■"/>
              <a:defRPr/>
            </a:lvl3pPr>
            <a:lvl4pPr indent="-381000" lvl="3" marL="1828800" rtl="0">
              <a:spcBef>
                <a:spcPts val="600"/>
              </a:spcBef>
              <a:spcAft>
                <a:spcPts val="0"/>
              </a:spcAft>
              <a:buSzPts val="2400"/>
              <a:buChar char="●"/>
              <a:defRPr/>
            </a:lvl4pPr>
            <a:lvl5pPr indent="-381000" lvl="4" marL="2286000" rtl="0">
              <a:spcBef>
                <a:spcPts val="600"/>
              </a:spcBef>
              <a:spcAft>
                <a:spcPts val="0"/>
              </a:spcAft>
              <a:buSzPts val="2400"/>
              <a:buChar char="○"/>
              <a:defRPr/>
            </a:lvl5pPr>
            <a:lvl6pPr indent="-381000" lvl="5" marL="2743200" rtl="0">
              <a:spcBef>
                <a:spcPts val="600"/>
              </a:spcBef>
              <a:spcAft>
                <a:spcPts val="0"/>
              </a:spcAft>
              <a:buSzPts val="2400"/>
              <a:buChar char="■"/>
              <a:defRPr/>
            </a:lvl6pPr>
            <a:lvl7pPr indent="-381000" lvl="6" marL="3200400" rtl="0">
              <a:spcBef>
                <a:spcPts val="600"/>
              </a:spcBef>
              <a:spcAft>
                <a:spcPts val="0"/>
              </a:spcAft>
              <a:buSzPts val="2400"/>
              <a:buChar char="●"/>
              <a:defRPr/>
            </a:lvl7pPr>
            <a:lvl8pPr indent="-381000" lvl="7" marL="3657600" rtl="0">
              <a:spcBef>
                <a:spcPts val="600"/>
              </a:spcBef>
              <a:spcAft>
                <a:spcPts val="0"/>
              </a:spcAft>
              <a:buSzPts val="2400"/>
              <a:buChar char="○"/>
              <a:defRPr/>
            </a:lvl8pPr>
            <a:lvl9pPr indent="-381000" lvl="8" marL="4114800" rtl="0">
              <a:spcBef>
                <a:spcPts val="600"/>
              </a:spcBef>
              <a:spcAft>
                <a:spcPts val="600"/>
              </a:spcAft>
              <a:buSzPts val="2400"/>
              <a:buChar char="■"/>
              <a:defRPr/>
            </a:lvl9pPr>
          </a:lstStyle>
          <a:p/>
        </p:txBody>
      </p:sp>
      <p:sp>
        <p:nvSpPr>
          <p:cNvPr id="37" name="Google Shape;37;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8" name="Shape 38"/>
        <p:cNvGrpSpPr/>
        <p:nvPr/>
      </p:nvGrpSpPr>
      <p:grpSpPr>
        <a:xfrm>
          <a:off x="0" y="0"/>
          <a:ext cx="0" cy="0"/>
          <a:chOff x="0" y="0"/>
          <a:chExt cx="0" cy="0"/>
        </a:xfrm>
      </p:grpSpPr>
      <p:grpSp>
        <p:nvGrpSpPr>
          <p:cNvPr id="39" name="Google Shape;39;p6"/>
          <p:cNvGrpSpPr/>
          <p:nvPr/>
        </p:nvGrpSpPr>
        <p:grpSpPr>
          <a:xfrm>
            <a:off x="5005048" y="0"/>
            <a:ext cx="4138960" cy="5143642"/>
            <a:chOff x="5005048" y="0"/>
            <a:chExt cx="4138960" cy="5143642"/>
          </a:xfrm>
        </p:grpSpPr>
        <p:sp>
          <p:nvSpPr>
            <p:cNvPr id="40" name="Google Shape;40;p6"/>
            <p:cNvSpPr/>
            <p:nvPr/>
          </p:nvSpPr>
          <p:spPr>
            <a:xfrm>
              <a:off x="5005049" y="0"/>
              <a:ext cx="4138960" cy="5143500"/>
            </a:xfrm>
            <a:custGeom>
              <a:rect b="b" l="l" r="r" t="t"/>
              <a:pathLst>
                <a:path extrusionOk="0" h="6858000" w="5518613">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6"/>
            <p:cNvSpPr/>
            <p:nvPr/>
          </p:nvSpPr>
          <p:spPr>
            <a:xfrm>
              <a:off x="5005048" y="0"/>
              <a:ext cx="4138960" cy="5143642"/>
            </a:xfrm>
            <a:custGeom>
              <a:rect b="b" l="l" r="r" t="t"/>
              <a:pathLst>
                <a:path extrusionOk="0" h="6858190" w="5518613">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6"/>
            <p:cNvSpPr/>
            <p:nvPr/>
          </p:nvSpPr>
          <p:spPr>
            <a:xfrm>
              <a:off x="5330737" y="210583"/>
              <a:ext cx="3668526" cy="4753341"/>
            </a:xfrm>
            <a:custGeom>
              <a:rect b="b" l="l" r="r" t="t"/>
              <a:pathLst>
                <a:path extrusionOk="0" h="6337788" w="4891368">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3" name="Google Shape;43;p6"/>
          <p:cNvSpPr txBox="1"/>
          <p:nvPr>
            <p:ph type="title"/>
          </p:nvPr>
        </p:nvSpPr>
        <p:spPr>
          <a:xfrm>
            <a:off x="855300" y="836000"/>
            <a:ext cx="74334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4" name="Google Shape;44;p6"/>
          <p:cNvSpPr txBox="1"/>
          <p:nvPr>
            <p:ph idx="1" type="body"/>
          </p:nvPr>
        </p:nvSpPr>
        <p:spPr>
          <a:xfrm>
            <a:off x="855300" y="1430150"/>
            <a:ext cx="3473100" cy="3319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600"/>
              </a:spcBef>
              <a:spcAft>
                <a:spcPts val="0"/>
              </a:spcAft>
              <a:buSzPts val="2000"/>
              <a:buChar char="○"/>
              <a:defRPr sz="2000"/>
            </a:lvl2pPr>
            <a:lvl3pPr indent="-355600" lvl="2" marL="1371600" rtl="0">
              <a:spcBef>
                <a:spcPts val="600"/>
              </a:spcBef>
              <a:spcAft>
                <a:spcPts val="0"/>
              </a:spcAft>
              <a:buSzPts val="2000"/>
              <a:buChar char="■"/>
              <a:defRPr sz="2000"/>
            </a:lvl3pPr>
            <a:lvl4pPr indent="-355600" lvl="3" marL="1828800" rtl="0">
              <a:spcBef>
                <a:spcPts val="600"/>
              </a:spcBef>
              <a:spcAft>
                <a:spcPts val="0"/>
              </a:spcAft>
              <a:buSzPts val="2000"/>
              <a:buChar char="●"/>
              <a:defRPr sz="2000"/>
            </a:lvl4pPr>
            <a:lvl5pPr indent="-355600" lvl="4" marL="2286000" rtl="0">
              <a:spcBef>
                <a:spcPts val="600"/>
              </a:spcBef>
              <a:spcAft>
                <a:spcPts val="0"/>
              </a:spcAft>
              <a:buSzPts val="2000"/>
              <a:buChar char="○"/>
              <a:defRPr sz="2000"/>
            </a:lvl5pPr>
            <a:lvl6pPr indent="-355600" lvl="5" marL="2743200" rtl="0">
              <a:spcBef>
                <a:spcPts val="600"/>
              </a:spcBef>
              <a:spcAft>
                <a:spcPts val="0"/>
              </a:spcAft>
              <a:buSzPts val="2000"/>
              <a:buChar char="■"/>
              <a:defRPr sz="2000"/>
            </a:lvl6pPr>
            <a:lvl7pPr indent="-355600" lvl="6" marL="3200400" rtl="0">
              <a:spcBef>
                <a:spcPts val="600"/>
              </a:spcBef>
              <a:spcAft>
                <a:spcPts val="0"/>
              </a:spcAft>
              <a:buSzPts val="2000"/>
              <a:buChar char="●"/>
              <a:defRPr sz="2000"/>
            </a:lvl7pPr>
            <a:lvl8pPr indent="-355600" lvl="7" marL="3657600" rtl="0">
              <a:spcBef>
                <a:spcPts val="600"/>
              </a:spcBef>
              <a:spcAft>
                <a:spcPts val="0"/>
              </a:spcAft>
              <a:buSzPts val="2000"/>
              <a:buChar char="○"/>
              <a:defRPr sz="2000"/>
            </a:lvl8pPr>
            <a:lvl9pPr indent="-355600" lvl="8" marL="4114800" rtl="0">
              <a:spcBef>
                <a:spcPts val="600"/>
              </a:spcBef>
              <a:spcAft>
                <a:spcPts val="600"/>
              </a:spcAft>
              <a:buSzPts val="2000"/>
              <a:buChar char="■"/>
              <a:defRPr sz="2000"/>
            </a:lvl9pPr>
          </a:lstStyle>
          <a:p/>
        </p:txBody>
      </p:sp>
      <p:sp>
        <p:nvSpPr>
          <p:cNvPr id="45" name="Google Shape;45;p6"/>
          <p:cNvSpPr txBox="1"/>
          <p:nvPr>
            <p:ph idx="2" type="body"/>
          </p:nvPr>
        </p:nvSpPr>
        <p:spPr>
          <a:xfrm>
            <a:off x="4815605" y="1430150"/>
            <a:ext cx="3473100" cy="33198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600"/>
              </a:spcBef>
              <a:spcAft>
                <a:spcPts val="0"/>
              </a:spcAft>
              <a:buSzPts val="2000"/>
              <a:buChar char="○"/>
              <a:defRPr sz="2000"/>
            </a:lvl2pPr>
            <a:lvl3pPr indent="-355600" lvl="2" marL="1371600" rtl="0">
              <a:spcBef>
                <a:spcPts val="600"/>
              </a:spcBef>
              <a:spcAft>
                <a:spcPts val="0"/>
              </a:spcAft>
              <a:buSzPts val="2000"/>
              <a:buChar char="■"/>
              <a:defRPr sz="2000"/>
            </a:lvl3pPr>
            <a:lvl4pPr indent="-355600" lvl="3" marL="1828800" rtl="0">
              <a:spcBef>
                <a:spcPts val="600"/>
              </a:spcBef>
              <a:spcAft>
                <a:spcPts val="0"/>
              </a:spcAft>
              <a:buSzPts val="2000"/>
              <a:buChar char="●"/>
              <a:defRPr sz="2000"/>
            </a:lvl4pPr>
            <a:lvl5pPr indent="-355600" lvl="4" marL="2286000" rtl="0">
              <a:spcBef>
                <a:spcPts val="600"/>
              </a:spcBef>
              <a:spcAft>
                <a:spcPts val="0"/>
              </a:spcAft>
              <a:buSzPts val="2000"/>
              <a:buChar char="○"/>
              <a:defRPr sz="2000"/>
            </a:lvl5pPr>
            <a:lvl6pPr indent="-355600" lvl="5" marL="2743200" rtl="0">
              <a:spcBef>
                <a:spcPts val="600"/>
              </a:spcBef>
              <a:spcAft>
                <a:spcPts val="0"/>
              </a:spcAft>
              <a:buSzPts val="2000"/>
              <a:buChar char="■"/>
              <a:defRPr sz="2000"/>
            </a:lvl6pPr>
            <a:lvl7pPr indent="-355600" lvl="6" marL="3200400" rtl="0">
              <a:spcBef>
                <a:spcPts val="600"/>
              </a:spcBef>
              <a:spcAft>
                <a:spcPts val="0"/>
              </a:spcAft>
              <a:buSzPts val="2000"/>
              <a:buChar char="●"/>
              <a:defRPr sz="2000"/>
            </a:lvl7pPr>
            <a:lvl8pPr indent="-355600" lvl="7" marL="3657600" rtl="0">
              <a:spcBef>
                <a:spcPts val="600"/>
              </a:spcBef>
              <a:spcAft>
                <a:spcPts val="0"/>
              </a:spcAft>
              <a:buSzPts val="2000"/>
              <a:buChar char="○"/>
              <a:defRPr sz="2000"/>
            </a:lvl8pPr>
            <a:lvl9pPr indent="-355600" lvl="8" marL="4114800" rtl="0">
              <a:spcBef>
                <a:spcPts val="600"/>
              </a:spcBef>
              <a:spcAft>
                <a:spcPts val="600"/>
              </a:spcAft>
              <a:buSzPts val="2000"/>
              <a:buChar char="■"/>
              <a:defRPr sz="2000"/>
            </a:lvl9pPr>
          </a:lstStyle>
          <a:p/>
        </p:txBody>
      </p:sp>
      <p:sp>
        <p:nvSpPr>
          <p:cNvPr id="46" name="Google Shape;46;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7" name="Shape 47"/>
        <p:cNvGrpSpPr/>
        <p:nvPr/>
      </p:nvGrpSpPr>
      <p:grpSpPr>
        <a:xfrm>
          <a:off x="0" y="0"/>
          <a:ext cx="0" cy="0"/>
          <a:chOff x="0" y="0"/>
          <a:chExt cx="0" cy="0"/>
        </a:xfrm>
      </p:grpSpPr>
      <p:grpSp>
        <p:nvGrpSpPr>
          <p:cNvPr id="48" name="Google Shape;48;p7"/>
          <p:cNvGrpSpPr/>
          <p:nvPr/>
        </p:nvGrpSpPr>
        <p:grpSpPr>
          <a:xfrm>
            <a:off x="5005048" y="0"/>
            <a:ext cx="4138960" cy="5143642"/>
            <a:chOff x="5005048" y="0"/>
            <a:chExt cx="4138960" cy="5143642"/>
          </a:xfrm>
        </p:grpSpPr>
        <p:sp>
          <p:nvSpPr>
            <p:cNvPr id="49" name="Google Shape;49;p7"/>
            <p:cNvSpPr/>
            <p:nvPr/>
          </p:nvSpPr>
          <p:spPr>
            <a:xfrm>
              <a:off x="5005049" y="0"/>
              <a:ext cx="4138960" cy="5143500"/>
            </a:xfrm>
            <a:custGeom>
              <a:rect b="b" l="l" r="r" t="t"/>
              <a:pathLst>
                <a:path extrusionOk="0" h="6858000" w="5518613">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7"/>
            <p:cNvSpPr/>
            <p:nvPr/>
          </p:nvSpPr>
          <p:spPr>
            <a:xfrm>
              <a:off x="5005048" y="0"/>
              <a:ext cx="4138960" cy="5143642"/>
            </a:xfrm>
            <a:custGeom>
              <a:rect b="b" l="l" r="r" t="t"/>
              <a:pathLst>
                <a:path extrusionOk="0" h="6858190" w="5518613">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7"/>
            <p:cNvSpPr/>
            <p:nvPr/>
          </p:nvSpPr>
          <p:spPr>
            <a:xfrm>
              <a:off x="5330737" y="210583"/>
              <a:ext cx="3668526" cy="4753341"/>
            </a:xfrm>
            <a:custGeom>
              <a:rect b="b" l="l" r="r" t="t"/>
              <a:pathLst>
                <a:path extrusionOk="0" h="6337788" w="4891368">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2" name="Google Shape;52;p7"/>
          <p:cNvSpPr txBox="1"/>
          <p:nvPr>
            <p:ph type="title"/>
          </p:nvPr>
        </p:nvSpPr>
        <p:spPr>
          <a:xfrm>
            <a:off x="855300" y="836000"/>
            <a:ext cx="74334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 name="Google Shape;53;p7"/>
          <p:cNvSpPr txBox="1"/>
          <p:nvPr>
            <p:ph idx="1" type="body"/>
          </p:nvPr>
        </p:nvSpPr>
        <p:spPr>
          <a:xfrm>
            <a:off x="855300" y="1430150"/>
            <a:ext cx="2315700" cy="33198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54" name="Google Shape;54;p7"/>
          <p:cNvSpPr txBox="1"/>
          <p:nvPr>
            <p:ph idx="2" type="body"/>
          </p:nvPr>
        </p:nvSpPr>
        <p:spPr>
          <a:xfrm>
            <a:off x="3414211" y="1430150"/>
            <a:ext cx="2315700" cy="33198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55" name="Google Shape;55;p7"/>
          <p:cNvSpPr txBox="1"/>
          <p:nvPr>
            <p:ph idx="3" type="body"/>
          </p:nvPr>
        </p:nvSpPr>
        <p:spPr>
          <a:xfrm>
            <a:off x="5973122" y="1430150"/>
            <a:ext cx="2315700" cy="33198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600"/>
              </a:spcBef>
              <a:spcAft>
                <a:spcPts val="0"/>
              </a:spcAft>
              <a:buSzPts val="1800"/>
              <a:buChar char="○"/>
              <a:defRPr sz="1800"/>
            </a:lvl2pPr>
            <a:lvl3pPr indent="-342900" lvl="2" marL="1371600" rtl="0">
              <a:spcBef>
                <a:spcPts val="600"/>
              </a:spcBef>
              <a:spcAft>
                <a:spcPts val="0"/>
              </a:spcAft>
              <a:buSzPts val="1800"/>
              <a:buChar char="■"/>
              <a:defRPr sz="1800"/>
            </a:lvl3pPr>
            <a:lvl4pPr indent="-342900" lvl="3" marL="1828800" rtl="0">
              <a:spcBef>
                <a:spcPts val="600"/>
              </a:spcBef>
              <a:spcAft>
                <a:spcPts val="0"/>
              </a:spcAft>
              <a:buSzPts val="1800"/>
              <a:buChar char="●"/>
              <a:defRPr sz="1800"/>
            </a:lvl4pPr>
            <a:lvl5pPr indent="-342900" lvl="4" marL="2286000" rtl="0">
              <a:spcBef>
                <a:spcPts val="600"/>
              </a:spcBef>
              <a:spcAft>
                <a:spcPts val="0"/>
              </a:spcAft>
              <a:buSzPts val="1800"/>
              <a:buChar char="○"/>
              <a:defRPr sz="1800"/>
            </a:lvl5pPr>
            <a:lvl6pPr indent="-342900" lvl="5" marL="2743200" rtl="0">
              <a:spcBef>
                <a:spcPts val="600"/>
              </a:spcBef>
              <a:spcAft>
                <a:spcPts val="0"/>
              </a:spcAft>
              <a:buSzPts val="1800"/>
              <a:buChar char="■"/>
              <a:defRPr sz="1800"/>
            </a:lvl6pPr>
            <a:lvl7pPr indent="-342900" lvl="6" marL="3200400" rtl="0">
              <a:spcBef>
                <a:spcPts val="600"/>
              </a:spcBef>
              <a:spcAft>
                <a:spcPts val="0"/>
              </a:spcAft>
              <a:buSzPts val="1800"/>
              <a:buChar char="●"/>
              <a:defRPr sz="1800"/>
            </a:lvl7pPr>
            <a:lvl8pPr indent="-342900" lvl="7" marL="3657600" rtl="0">
              <a:spcBef>
                <a:spcPts val="600"/>
              </a:spcBef>
              <a:spcAft>
                <a:spcPts val="0"/>
              </a:spcAft>
              <a:buSzPts val="1800"/>
              <a:buChar char="○"/>
              <a:defRPr sz="1800"/>
            </a:lvl8pPr>
            <a:lvl9pPr indent="-342900" lvl="8" marL="4114800" rtl="0">
              <a:spcBef>
                <a:spcPts val="600"/>
              </a:spcBef>
              <a:spcAft>
                <a:spcPts val="600"/>
              </a:spcAft>
              <a:buSzPts val="1800"/>
              <a:buChar char="■"/>
              <a:defRPr sz="1800"/>
            </a:lvl9pPr>
          </a:lstStyle>
          <a:p/>
        </p:txBody>
      </p:sp>
      <p:sp>
        <p:nvSpPr>
          <p:cNvPr id="56" name="Google Shape;56;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grpSp>
        <p:nvGrpSpPr>
          <p:cNvPr id="58" name="Google Shape;58;p8"/>
          <p:cNvGrpSpPr/>
          <p:nvPr/>
        </p:nvGrpSpPr>
        <p:grpSpPr>
          <a:xfrm>
            <a:off x="5005048" y="0"/>
            <a:ext cx="4138960" cy="5143642"/>
            <a:chOff x="5005048" y="0"/>
            <a:chExt cx="4138960" cy="5143642"/>
          </a:xfrm>
        </p:grpSpPr>
        <p:sp>
          <p:nvSpPr>
            <p:cNvPr id="59" name="Google Shape;59;p8"/>
            <p:cNvSpPr/>
            <p:nvPr/>
          </p:nvSpPr>
          <p:spPr>
            <a:xfrm>
              <a:off x="5005049" y="0"/>
              <a:ext cx="4138960" cy="5143500"/>
            </a:xfrm>
            <a:custGeom>
              <a:rect b="b" l="l" r="r" t="t"/>
              <a:pathLst>
                <a:path extrusionOk="0" h="6858000" w="5518613">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8"/>
            <p:cNvSpPr/>
            <p:nvPr/>
          </p:nvSpPr>
          <p:spPr>
            <a:xfrm>
              <a:off x="5005048" y="0"/>
              <a:ext cx="4138960" cy="5143642"/>
            </a:xfrm>
            <a:custGeom>
              <a:rect b="b" l="l" r="r" t="t"/>
              <a:pathLst>
                <a:path extrusionOk="0" h="6858190" w="5518613">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8"/>
            <p:cNvSpPr/>
            <p:nvPr/>
          </p:nvSpPr>
          <p:spPr>
            <a:xfrm>
              <a:off x="5330737" y="210583"/>
              <a:ext cx="3668526" cy="4753341"/>
            </a:xfrm>
            <a:custGeom>
              <a:rect b="b" l="l" r="r" t="t"/>
              <a:pathLst>
                <a:path extrusionOk="0" h="6337788" w="4891368">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2" name="Google Shape;62;p8"/>
          <p:cNvSpPr txBox="1"/>
          <p:nvPr>
            <p:ph type="title"/>
          </p:nvPr>
        </p:nvSpPr>
        <p:spPr>
          <a:xfrm>
            <a:off x="855300" y="836000"/>
            <a:ext cx="7433400" cy="3963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 name="Google Shape;6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 name="Shape 64"/>
        <p:cNvGrpSpPr/>
        <p:nvPr/>
      </p:nvGrpSpPr>
      <p:grpSpPr>
        <a:xfrm>
          <a:off x="0" y="0"/>
          <a:ext cx="0" cy="0"/>
          <a:chOff x="0" y="0"/>
          <a:chExt cx="0" cy="0"/>
        </a:xfrm>
      </p:grpSpPr>
      <p:grpSp>
        <p:nvGrpSpPr>
          <p:cNvPr id="65" name="Google Shape;65;p9"/>
          <p:cNvGrpSpPr/>
          <p:nvPr/>
        </p:nvGrpSpPr>
        <p:grpSpPr>
          <a:xfrm>
            <a:off x="5005048" y="0"/>
            <a:ext cx="4138960" cy="5143642"/>
            <a:chOff x="5005048" y="0"/>
            <a:chExt cx="4138960" cy="5143642"/>
          </a:xfrm>
        </p:grpSpPr>
        <p:sp>
          <p:nvSpPr>
            <p:cNvPr id="66" name="Google Shape;66;p9"/>
            <p:cNvSpPr/>
            <p:nvPr/>
          </p:nvSpPr>
          <p:spPr>
            <a:xfrm>
              <a:off x="5005049" y="0"/>
              <a:ext cx="4138960" cy="5143500"/>
            </a:xfrm>
            <a:custGeom>
              <a:rect b="b" l="l" r="r" t="t"/>
              <a:pathLst>
                <a:path extrusionOk="0" h="6858000" w="5518613">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9"/>
            <p:cNvSpPr/>
            <p:nvPr/>
          </p:nvSpPr>
          <p:spPr>
            <a:xfrm>
              <a:off x="5005048" y="0"/>
              <a:ext cx="4138960" cy="5143642"/>
            </a:xfrm>
            <a:custGeom>
              <a:rect b="b" l="l" r="r" t="t"/>
              <a:pathLst>
                <a:path extrusionOk="0" h="6858190" w="5518613">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9"/>
            <p:cNvSpPr/>
            <p:nvPr/>
          </p:nvSpPr>
          <p:spPr>
            <a:xfrm>
              <a:off x="5330737" y="210583"/>
              <a:ext cx="3668526" cy="4753341"/>
            </a:xfrm>
            <a:custGeom>
              <a:rect b="b" l="l" r="r" t="t"/>
              <a:pathLst>
                <a:path extrusionOk="0" h="6337788" w="4891368">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9" name="Google Shape;69;p9"/>
          <p:cNvSpPr txBox="1"/>
          <p:nvPr>
            <p:ph idx="1" type="body"/>
          </p:nvPr>
        </p:nvSpPr>
        <p:spPr>
          <a:xfrm>
            <a:off x="855300" y="4406300"/>
            <a:ext cx="7433400" cy="300000"/>
          </a:xfrm>
          <a:prstGeom prst="rect">
            <a:avLst/>
          </a:prstGeom>
        </p:spPr>
        <p:txBody>
          <a:bodyPr anchorCtr="0" anchor="t" bIns="0" lIns="0" spcFirstLastPara="1" rIns="0" wrap="square" tIns="0">
            <a:noAutofit/>
          </a:bodyPr>
          <a:lstStyle>
            <a:lvl1pPr indent="-228600" lvl="0" marL="457200" rtl="0">
              <a:spcBef>
                <a:spcPts val="0"/>
              </a:spcBef>
              <a:spcAft>
                <a:spcPts val="600"/>
              </a:spcAft>
              <a:buClr>
                <a:schemeClr val="accent2"/>
              </a:buClr>
              <a:buSzPts val="1800"/>
              <a:buNone/>
              <a:defRPr sz="1800">
                <a:solidFill>
                  <a:schemeClr val="accent2"/>
                </a:solidFill>
              </a:defRPr>
            </a:lvl1pPr>
          </a:lstStyle>
          <a:p/>
        </p:txBody>
      </p:sp>
      <p:sp>
        <p:nvSpPr>
          <p:cNvPr id="70" name="Google Shape;70;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 name="Shape 71"/>
        <p:cNvGrpSpPr/>
        <p:nvPr/>
      </p:nvGrpSpPr>
      <p:grpSpPr>
        <a:xfrm>
          <a:off x="0" y="0"/>
          <a:ext cx="0" cy="0"/>
          <a:chOff x="0" y="0"/>
          <a:chExt cx="0" cy="0"/>
        </a:xfrm>
      </p:grpSpPr>
      <p:grpSp>
        <p:nvGrpSpPr>
          <p:cNvPr id="72" name="Google Shape;72;p10"/>
          <p:cNvGrpSpPr/>
          <p:nvPr/>
        </p:nvGrpSpPr>
        <p:grpSpPr>
          <a:xfrm>
            <a:off x="3078602" y="0"/>
            <a:ext cx="6065389" cy="5143642"/>
            <a:chOff x="2052402" y="0"/>
            <a:chExt cx="6065389" cy="5143642"/>
          </a:xfrm>
        </p:grpSpPr>
        <p:sp>
          <p:nvSpPr>
            <p:cNvPr id="73" name="Google Shape;73;p10"/>
            <p:cNvSpPr/>
            <p:nvPr/>
          </p:nvSpPr>
          <p:spPr>
            <a:xfrm>
              <a:off x="2052402" y="0"/>
              <a:ext cx="6065388" cy="5143500"/>
            </a:xfrm>
            <a:custGeom>
              <a:rect b="b" l="l" r="r" t="t"/>
              <a:pathLst>
                <a:path extrusionOk="0" h="6858000" w="8087184">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10"/>
            <p:cNvSpPr/>
            <p:nvPr/>
          </p:nvSpPr>
          <p:spPr>
            <a:xfrm>
              <a:off x="2052402" y="0"/>
              <a:ext cx="6065388" cy="5143642"/>
            </a:xfrm>
            <a:custGeom>
              <a:rect b="b" l="l" r="r" t="t"/>
              <a:pathLst>
                <a:path extrusionOk="0" h="6858190" w="8087184">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10"/>
            <p:cNvSpPr/>
            <p:nvPr/>
          </p:nvSpPr>
          <p:spPr>
            <a:xfrm>
              <a:off x="2377837" y="210583"/>
              <a:ext cx="5576288" cy="4831090"/>
            </a:xfrm>
            <a:custGeom>
              <a:rect b="b" l="l" r="r" t="t"/>
              <a:pathLst>
                <a:path extrusionOk="0" h="6441453" w="7435051">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4591">
                <a:alpha val="447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6" name="Google Shape;76;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1pPr>
            <a:lvl2pPr lvl="1"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2pPr>
            <a:lvl3pPr lvl="2"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3pPr>
            <a:lvl4pPr lvl="3"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4pPr>
            <a:lvl5pPr lvl="4"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5pPr>
            <a:lvl6pPr lvl="5"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6pPr>
            <a:lvl7pPr lvl="6"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7pPr>
            <a:lvl8pPr lvl="7"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8pPr>
            <a:lvl9pPr lvl="8" rtl="0">
              <a:lnSpc>
                <a:spcPct val="90000"/>
              </a:lnSpc>
              <a:spcBef>
                <a:spcPts val="0"/>
              </a:spcBef>
              <a:spcAft>
                <a:spcPts val="0"/>
              </a:spcAft>
              <a:buClr>
                <a:schemeClr val="accent1"/>
              </a:buClr>
              <a:buSzPts val="3000"/>
              <a:buFont typeface="Montserrat"/>
              <a:buNone/>
              <a:defRPr b="1" sz="3000">
                <a:solidFill>
                  <a:schemeClr val="accent1"/>
                </a:solidFill>
                <a:latin typeface="Montserrat"/>
                <a:ea typeface="Montserrat"/>
                <a:cs typeface="Montserrat"/>
                <a:sym typeface="Montserrat"/>
              </a:defRPr>
            </a:lvl9pPr>
          </a:lstStyle>
          <a:p/>
        </p:txBody>
      </p:sp>
      <p:sp>
        <p:nvSpPr>
          <p:cNvPr id="7" name="Google Shape;7;p1"/>
          <p:cNvSpPr txBox="1"/>
          <p:nvPr>
            <p:ph idx="1" type="body"/>
          </p:nvPr>
        </p:nvSpPr>
        <p:spPr>
          <a:xfrm>
            <a:off x="855300" y="1430147"/>
            <a:ext cx="7433400" cy="3033900"/>
          </a:xfrm>
          <a:prstGeom prst="rect">
            <a:avLst/>
          </a:prstGeom>
          <a:noFill/>
          <a:ln>
            <a:noFill/>
          </a:ln>
        </p:spPr>
        <p:txBody>
          <a:bodyPr anchorCtr="0" anchor="t" bIns="0" lIns="0" spcFirstLastPara="1" rIns="0" wrap="square" tIns="0">
            <a:noAutofit/>
          </a:bodyPr>
          <a:lstStyle>
            <a:lvl1pPr indent="-381000" lvl="0" marL="457200" rtl="0">
              <a:spcBef>
                <a:spcPts val="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1pPr>
            <a:lvl2pPr indent="-381000" lvl="1" marL="914400" rtl="0">
              <a:spcBef>
                <a:spcPts val="60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2pPr>
            <a:lvl3pPr indent="-381000" lvl="2" marL="13716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3pPr>
            <a:lvl4pPr indent="-381000" lvl="3" marL="18288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4pPr>
            <a:lvl5pPr indent="-381000" lvl="4" marL="2286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5pPr>
            <a:lvl6pPr indent="-381000" lvl="5" marL="27432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6pPr>
            <a:lvl7pPr indent="-381000" lvl="6" marL="32004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7pPr>
            <a:lvl8pPr indent="-381000" lvl="7" marL="36576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8pPr>
            <a:lvl9pPr indent="-381000" lvl="8" marL="4114800" rtl="0">
              <a:spcBef>
                <a:spcPts val="600"/>
              </a:spcBef>
              <a:spcAft>
                <a:spcPts val="60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rtl="0" algn="r">
              <a:buNone/>
              <a:defRPr b="1" sz="1300">
                <a:solidFill>
                  <a:schemeClr val="dk2"/>
                </a:solidFill>
                <a:latin typeface="Montserrat"/>
                <a:ea typeface="Montserrat"/>
                <a:cs typeface="Montserrat"/>
                <a:sym typeface="Montserrat"/>
              </a:defRPr>
            </a:lvl1pPr>
            <a:lvl2pPr lvl="1" rtl="0" algn="r">
              <a:buNone/>
              <a:defRPr b="1" sz="1300">
                <a:solidFill>
                  <a:schemeClr val="dk2"/>
                </a:solidFill>
                <a:latin typeface="Montserrat"/>
                <a:ea typeface="Montserrat"/>
                <a:cs typeface="Montserrat"/>
                <a:sym typeface="Montserrat"/>
              </a:defRPr>
            </a:lvl2pPr>
            <a:lvl3pPr lvl="2" rtl="0" algn="r">
              <a:buNone/>
              <a:defRPr b="1" sz="1300">
                <a:solidFill>
                  <a:schemeClr val="dk2"/>
                </a:solidFill>
                <a:latin typeface="Montserrat"/>
                <a:ea typeface="Montserrat"/>
                <a:cs typeface="Montserrat"/>
                <a:sym typeface="Montserrat"/>
              </a:defRPr>
            </a:lvl3pPr>
            <a:lvl4pPr lvl="3" rtl="0" algn="r">
              <a:buNone/>
              <a:defRPr b="1" sz="1300">
                <a:solidFill>
                  <a:schemeClr val="dk2"/>
                </a:solidFill>
                <a:latin typeface="Montserrat"/>
                <a:ea typeface="Montserrat"/>
                <a:cs typeface="Montserrat"/>
                <a:sym typeface="Montserrat"/>
              </a:defRPr>
            </a:lvl4pPr>
            <a:lvl5pPr lvl="4" rtl="0" algn="r">
              <a:buNone/>
              <a:defRPr b="1" sz="1300">
                <a:solidFill>
                  <a:schemeClr val="dk2"/>
                </a:solidFill>
                <a:latin typeface="Montserrat"/>
                <a:ea typeface="Montserrat"/>
                <a:cs typeface="Montserrat"/>
                <a:sym typeface="Montserrat"/>
              </a:defRPr>
            </a:lvl5pPr>
            <a:lvl6pPr lvl="5" rtl="0" algn="r">
              <a:buNone/>
              <a:defRPr b="1" sz="1300">
                <a:solidFill>
                  <a:schemeClr val="dk2"/>
                </a:solidFill>
                <a:latin typeface="Montserrat"/>
                <a:ea typeface="Montserrat"/>
                <a:cs typeface="Montserrat"/>
                <a:sym typeface="Montserrat"/>
              </a:defRPr>
            </a:lvl6pPr>
            <a:lvl7pPr lvl="6" rtl="0" algn="r">
              <a:buNone/>
              <a:defRPr b="1" sz="1300">
                <a:solidFill>
                  <a:schemeClr val="dk2"/>
                </a:solidFill>
                <a:latin typeface="Montserrat"/>
                <a:ea typeface="Montserrat"/>
                <a:cs typeface="Montserrat"/>
                <a:sym typeface="Montserrat"/>
              </a:defRPr>
            </a:lvl7pPr>
            <a:lvl8pPr lvl="7" rtl="0" algn="r">
              <a:buNone/>
              <a:defRPr b="1" sz="1300">
                <a:solidFill>
                  <a:schemeClr val="dk2"/>
                </a:solidFill>
                <a:latin typeface="Montserrat"/>
                <a:ea typeface="Montserrat"/>
                <a:cs typeface="Montserrat"/>
                <a:sym typeface="Montserrat"/>
              </a:defRPr>
            </a:lvl8pPr>
            <a:lvl9pPr lvl="8" rtl="0" algn="r">
              <a:buNone/>
              <a:defRPr b="1" sz="13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propertymetrics.com/blog/how-to-analyze-supply-and-demand-for-apartment-buildings/" TargetMode="External"/><Relationship Id="rId4" Type="http://schemas.openxmlformats.org/officeDocument/2006/relationships/hyperlink" Target="https://vertabelo.com/blog/a-data-model-for-listing-apartments-and-other-rental-units/" TargetMode="External"/><Relationship Id="rId5" Type="http://schemas.openxmlformats.org/officeDocument/2006/relationships/hyperlink" Target="https://adarshjournals.in/index.php/ajmr/article/viewFile/122286/84098" TargetMode="External"/><Relationship Id="rId6" Type="http://schemas.openxmlformats.org/officeDocument/2006/relationships/hyperlink" Target="https://alndata.com/update-your-propert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2"/>
          <p:cNvSpPr txBox="1"/>
          <p:nvPr>
            <p:ph type="ctrTitle"/>
          </p:nvPr>
        </p:nvSpPr>
        <p:spPr>
          <a:xfrm>
            <a:off x="685800" y="1175375"/>
            <a:ext cx="7772400" cy="2610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APARTMENT</a:t>
            </a:r>
            <a:endParaRPr/>
          </a:p>
          <a:p>
            <a:pPr indent="0" lvl="0" marL="0" rtl="0" algn="l">
              <a:spcBef>
                <a:spcPts val="0"/>
              </a:spcBef>
              <a:spcAft>
                <a:spcPts val="0"/>
              </a:spcAft>
              <a:buNone/>
            </a:pPr>
            <a:r>
              <a:rPr lang="en"/>
              <a:t>MANAGEMENT SYSTEM</a:t>
            </a:r>
            <a:endParaRPr/>
          </a:p>
        </p:txBody>
      </p:sp>
      <p:pic>
        <p:nvPicPr>
          <p:cNvPr id="88" name="Google Shape;88;p12"/>
          <p:cNvPicPr preferRelativeResize="0"/>
          <p:nvPr/>
        </p:nvPicPr>
        <p:blipFill rotWithShape="1">
          <a:blip r:embed="rId3">
            <a:alphaModFix/>
          </a:blip>
          <a:srcRect b="6907" l="0" r="22504" t="0"/>
          <a:stretch/>
        </p:blipFill>
        <p:spPr>
          <a:xfrm>
            <a:off x="5579125" y="943925"/>
            <a:ext cx="3564874" cy="41995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General Services</a:t>
            </a:r>
            <a:endParaRPr/>
          </a:p>
        </p:txBody>
      </p:sp>
      <p:sp>
        <p:nvSpPr>
          <p:cNvPr id="148" name="Google Shape;148;p21"/>
          <p:cNvSpPr txBox="1"/>
          <p:nvPr>
            <p:ph idx="1" type="body"/>
          </p:nvPr>
        </p:nvSpPr>
        <p:spPr>
          <a:xfrm>
            <a:off x="855300" y="1478447"/>
            <a:ext cx="7433400" cy="30339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Maintenance request submission and tracking</a:t>
            </a:r>
            <a:endParaRPr sz="1800"/>
          </a:p>
          <a:p>
            <a:pPr indent="-342900" lvl="0" marL="457200" rtl="0" algn="l">
              <a:spcBef>
                <a:spcPts val="0"/>
              </a:spcBef>
              <a:spcAft>
                <a:spcPts val="0"/>
              </a:spcAft>
              <a:buSzPts val="1800"/>
              <a:buChar char="➔"/>
            </a:pPr>
            <a:r>
              <a:rPr lang="en" sz="1800"/>
              <a:t>Bill payment for utilities and amenities</a:t>
            </a:r>
            <a:endParaRPr sz="1800"/>
          </a:p>
          <a:p>
            <a:pPr indent="-342900" lvl="0" marL="457200" rtl="0" algn="l">
              <a:spcBef>
                <a:spcPts val="0"/>
              </a:spcBef>
              <a:spcAft>
                <a:spcPts val="0"/>
              </a:spcAft>
              <a:buSzPts val="1800"/>
              <a:buChar char="➔"/>
            </a:pPr>
            <a:r>
              <a:rPr lang="en" sz="1800"/>
              <a:t>Resident contact information management</a:t>
            </a:r>
            <a:endParaRPr sz="1800"/>
          </a:p>
          <a:p>
            <a:pPr indent="-342900" lvl="0" marL="457200" rtl="0" algn="l">
              <a:spcBef>
                <a:spcPts val="0"/>
              </a:spcBef>
              <a:spcAft>
                <a:spcPts val="0"/>
              </a:spcAft>
              <a:buSzPts val="1800"/>
              <a:buChar char="➔"/>
            </a:pPr>
            <a:r>
              <a:rPr lang="en" sz="1800"/>
              <a:t>Rent payment processing and tracking</a:t>
            </a:r>
            <a:endParaRPr sz="1800"/>
          </a:p>
          <a:p>
            <a:pPr indent="-342900" lvl="0" marL="457200" rtl="0" algn="l">
              <a:spcBef>
                <a:spcPts val="0"/>
              </a:spcBef>
              <a:spcAft>
                <a:spcPts val="0"/>
              </a:spcAft>
              <a:buSzPts val="1800"/>
              <a:buChar char="➔"/>
            </a:pPr>
            <a:r>
              <a:rPr lang="en" sz="1800"/>
              <a:t>Complaint registration and resolution tracking</a:t>
            </a:r>
            <a:endParaRPr sz="1800"/>
          </a:p>
          <a:p>
            <a:pPr indent="-342900" lvl="0" marL="457200" rtl="0" algn="l">
              <a:spcBef>
                <a:spcPts val="0"/>
              </a:spcBef>
              <a:spcAft>
                <a:spcPts val="0"/>
              </a:spcAft>
              <a:buSzPts val="1800"/>
              <a:buChar char="➔"/>
            </a:pPr>
            <a:r>
              <a:rPr lang="en" sz="1800"/>
              <a:t>Announcement and notification management</a:t>
            </a:r>
            <a:endParaRPr sz="1800"/>
          </a:p>
          <a:p>
            <a:pPr indent="-342900" lvl="0" marL="457200" rtl="0" algn="l">
              <a:spcBef>
                <a:spcPts val="0"/>
              </a:spcBef>
              <a:spcAft>
                <a:spcPts val="0"/>
              </a:spcAft>
              <a:buSzPts val="1800"/>
              <a:buChar char="➔"/>
            </a:pPr>
            <a:r>
              <a:rPr lang="en" sz="1800"/>
              <a:t>Lease agreement and renewal management</a:t>
            </a:r>
            <a:endParaRPr sz="1800"/>
          </a:p>
          <a:p>
            <a:pPr indent="0" lvl="0" marL="457200" rtl="0" algn="l">
              <a:spcBef>
                <a:spcPts val="600"/>
              </a:spcBef>
              <a:spcAft>
                <a:spcPts val="600"/>
              </a:spcAft>
              <a:buNone/>
            </a:pPr>
            <a:r>
              <a:t/>
            </a:r>
            <a:endParaRPr sz="1800"/>
          </a:p>
        </p:txBody>
      </p:sp>
      <p:sp>
        <p:nvSpPr>
          <p:cNvPr id="149" name="Google Shape;149;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Unique</a:t>
            </a:r>
            <a:r>
              <a:rPr lang="en"/>
              <a:t> Services</a:t>
            </a:r>
            <a:endParaRPr/>
          </a:p>
        </p:txBody>
      </p:sp>
      <p:sp>
        <p:nvSpPr>
          <p:cNvPr id="155" name="Google Shape;155;p22"/>
          <p:cNvSpPr txBox="1"/>
          <p:nvPr>
            <p:ph idx="1" type="body"/>
          </p:nvPr>
        </p:nvSpPr>
        <p:spPr>
          <a:xfrm>
            <a:off x="855300" y="1478447"/>
            <a:ext cx="7433400" cy="30339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Car parking slot reservation and management</a:t>
            </a:r>
            <a:endParaRPr sz="1800"/>
          </a:p>
          <a:p>
            <a:pPr indent="-342900" lvl="0" marL="457200" rtl="0" algn="l">
              <a:spcBef>
                <a:spcPts val="0"/>
              </a:spcBef>
              <a:spcAft>
                <a:spcPts val="0"/>
              </a:spcAft>
              <a:buSzPts val="1800"/>
              <a:buChar char="➔"/>
            </a:pPr>
            <a:r>
              <a:rPr lang="en" sz="1800"/>
              <a:t> Laundry and dry-cleaning service management</a:t>
            </a:r>
            <a:endParaRPr sz="1800"/>
          </a:p>
          <a:p>
            <a:pPr indent="-342900" lvl="0" marL="457200" rtl="0" algn="l">
              <a:spcBef>
                <a:spcPts val="0"/>
              </a:spcBef>
              <a:spcAft>
                <a:spcPts val="0"/>
              </a:spcAft>
              <a:buSzPts val="1800"/>
              <a:buChar char="➔"/>
            </a:pPr>
            <a:r>
              <a:rPr lang="en" sz="1800"/>
              <a:t>On-demand housekeeping and cleaning services</a:t>
            </a:r>
            <a:endParaRPr sz="1800"/>
          </a:p>
          <a:p>
            <a:pPr indent="-342900" lvl="0" marL="457200" rtl="0" algn="l">
              <a:spcBef>
                <a:spcPts val="0"/>
              </a:spcBef>
              <a:spcAft>
                <a:spcPts val="0"/>
              </a:spcAft>
              <a:buSzPts val="1800"/>
              <a:buChar char="➔"/>
            </a:pPr>
            <a:r>
              <a:rPr lang="en" sz="1800"/>
              <a:t>Guest room reservation and management</a:t>
            </a:r>
            <a:endParaRPr sz="1800"/>
          </a:p>
          <a:p>
            <a:pPr indent="-342900" lvl="0" marL="457200" rtl="0" algn="l">
              <a:spcBef>
                <a:spcPts val="0"/>
              </a:spcBef>
              <a:spcAft>
                <a:spcPts val="0"/>
              </a:spcAft>
              <a:buSzPts val="1800"/>
              <a:buChar char="➔"/>
            </a:pPr>
            <a:r>
              <a:rPr lang="en" sz="1800"/>
              <a:t>Catering and event planning services management</a:t>
            </a:r>
            <a:endParaRPr sz="1800"/>
          </a:p>
          <a:p>
            <a:pPr indent="-342900" lvl="0" marL="457200" rtl="0" algn="l">
              <a:spcBef>
                <a:spcPts val="0"/>
              </a:spcBef>
              <a:spcAft>
                <a:spcPts val="0"/>
              </a:spcAft>
              <a:buSzPts val="1800"/>
              <a:buChar char="➔"/>
            </a:pPr>
            <a:r>
              <a:rPr lang="en" sz="1800"/>
              <a:t>Concierge services for travel, entertainment, and dining reservations</a:t>
            </a:r>
            <a:endParaRPr sz="1800"/>
          </a:p>
          <a:p>
            <a:pPr indent="0" lvl="0" marL="457200" rtl="0" algn="l">
              <a:spcBef>
                <a:spcPts val="600"/>
              </a:spcBef>
              <a:spcAft>
                <a:spcPts val="600"/>
              </a:spcAft>
              <a:buNone/>
            </a:pPr>
            <a:r>
              <a:t/>
            </a:r>
            <a:endParaRPr sz="1800"/>
          </a:p>
        </p:txBody>
      </p:sp>
      <p:sp>
        <p:nvSpPr>
          <p:cNvPr id="156" name="Google Shape;156;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idx="1" type="body"/>
          </p:nvPr>
        </p:nvSpPr>
        <p:spPr>
          <a:xfrm>
            <a:off x="855300" y="1430150"/>
            <a:ext cx="3473100" cy="3319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t> </a:t>
            </a:r>
            <a:endParaRPr/>
          </a:p>
        </p:txBody>
      </p:sp>
      <p:sp>
        <p:nvSpPr>
          <p:cNvPr id="162" name="Google Shape;162;p23"/>
          <p:cNvSpPr txBox="1"/>
          <p:nvPr>
            <p:ph type="title"/>
          </p:nvPr>
        </p:nvSpPr>
        <p:spPr>
          <a:xfrm>
            <a:off x="387550" y="284875"/>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E-R </a:t>
            </a:r>
            <a:r>
              <a:rPr lang="en"/>
              <a:t>diagram</a:t>
            </a:r>
            <a:endParaRPr/>
          </a:p>
        </p:txBody>
      </p:sp>
      <p:sp>
        <p:nvSpPr>
          <p:cNvPr id="163" name="Google Shape;163;p23"/>
          <p:cNvSpPr txBox="1"/>
          <p:nvPr>
            <p:ph idx="2" type="body"/>
          </p:nvPr>
        </p:nvSpPr>
        <p:spPr>
          <a:xfrm>
            <a:off x="4815605" y="1430150"/>
            <a:ext cx="3473100" cy="3319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t> </a:t>
            </a:r>
            <a:endParaRPr/>
          </a:p>
        </p:txBody>
      </p:sp>
      <p:sp>
        <p:nvSpPr>
          <p:cNvPr id="164" name="Google Shape;164;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65" name="Google Shape;165;p23"/>
          <p:cNvPicPr preferRelativeResize="0"/>
          <p:nvPr/>
        </p:nvPicPr>
        <p:blipFill rotWithShape="1">
          <a:blip r:embed="rId3">
            <a:alphaModFix/>
          </a:blip>
          <a:srcRect b="0" l="-9340" r="-9340" t="-15460"/>
          <a:stretch/>
        </p:blipFill>
        <p:spPr>
          <a:xfrm>
            <a:off x="1661950" y="-593725"/>
            <a:ext cx="6885299" cy="56880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idx="1" type="body"/>
          </p:nvPr>
        </p:nvSpPr>
        <p:spPr>
          <a:xfrm>
            <a:off x="855300" y="1430150"/>
            <a:ext cx="3473100" cy="3319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t> </a:t>
            </a:r>
            <a:endParaRPr/>
          </a:p>
        </p:txBody>
      </p:sp>
      <p:sp>
        <p:nvSpPr>
          <p:cNvPr id="171" name="Google Shape;171;p24"/>
          <p:cNvSpPr txBox="1"/>
          <p:nvPr>
            <p:ph type="title"/>
          </p:nvPr>
        </p:nvSpPr>
        <p:spPr>
          <a:xfrm>
            <a:off x="387550" y="284875"/>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Activity diagram</a:t>
            </a:r>
            <a:endParaRPr/>
          </a:p>
        </p:txBody>
      </p:sp>
      <p:sp>
        <p:nvSpPr>
          <p:cNvPr id="172" name="Google Shape;172;p24"/>
          <p:cNvSpPr txBox="1"/>
          <p:nvPr>
            <p:ph idx="2" type="body"/>
          </p:nvPr>
        </p:nvSpPr>
        <p:spPr>
          <a:xfrm>
            <a:off x="4815605" y="1430150"/>
            <a:ext cx="3473100" cy="3319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t> </a:t>
            </a:r>
            <a:endParaRPr/>
          </a:p>
        </p:txBody>
      </p:sp>
      <p:sp>
        <p:nvSpPr>
          <p:cNvPr id="173" name="Google Shape;173;p2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74" name="Google Shape;174;p24"/>
          <p:cNvPicPr preferRelativeResize="0"/>
          <p:nvPr/>
        </p:nvPicPr>
        <p:blipFill rotWithShape="1">
          <a:blip r:embed="rId3">
            <a:alphaModFix/>
          </a:blip>
          <a:srcRect b="6960" l="0" r="0" t="-5414"/>
          <a:stretch/>
        </p:blipFill>
        <p:spPr>
          <a:xfrm>
            <a:off x="2240600" y="788925"/>
            <a:ext cx="4974050" cy="4132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idx="4294967295" type="ctrTitle"/>
          </p:nvPr>
        </p:nvSpPr>
        <p:spPr>
          <a:xfrm>
            <a:off x="685800" y="1003113"/>
            <a:ext cx="4644900" cy="1976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solidFill>
                  <a:schemeClr val="lt1"/>
                </a:solidFill>
              </a:rPr>
              <a:t>Frontend (UI) design</a:t>
            </a:r>
            <a:endParaRPr sz="4800">
              <a:solidFill>
                <a:schemeClr val="lt1"/>
              </a:solidFill>
            </a:endParaRPr>
          </a:p>
        </p:txBody>
      </p:sp>
      <p:sp>
        <p:nvSpPr>
          <p:cNvPr id="180" name="Google Shape;180;p25"/>
          <p:cNvSpPr txBox="1"/>
          <p:nvPr>
            <p:ph idx="4294967295" type="subTitle"/>
          </p:nvPr>
        </p:nvSpPr>
        <p:spPr>
          <a:xfrm>
            <a:off x="685800" y="2961985"/>
            <a:ext cx="4644900" cy="11784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solidFill>
                  <a:schemeClr val="accent2"/>
                </a:solidFill>
              </a:rPr>
              <a:t> </a:t>
            </a:r>
            <a:endParaRPr>
              <a:solidFill>
                <a:schemeClr val="accent2"/>
              </a:solidFill>
            </a:endParaRPr>
          </a:p>
        </p:txBody>
      </p:sp>
      <p:sp>
        <p:nvSpPr>
          <p:cNvPr id="181" name="Google Shape;181;p25"/>
          <p:cNvSpPr/>
          <p:nvPr/>
        </p:nvSpPr>
        <p:spPr>
          <a:xfrm>
            <a:off x="7431857" y="3487748"/>
            <a:ext cx="342784" cy="327302"/>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182" name="Google Shape;182;p25"/>
          <p:cNvGrpSpPr/>
          <p:nvPr/>
        </p:nvGrpSpPr>
        <p:grpSpPr>
          <a:xfrm>
            <a:off x="7006825" y="1649538"/>
            <a:ext cx="1468628" cy="1468963"/>
            <a:chOff x="6654650" y="3665275"/>
            <a:chExt cx="409100" cy="409125"/>
          </a:xfrm>
        </p:grpSpPr>
        <p:sp>
          <p:nvSpPr>
            <p:cNvPr id="183" name="Google Shape;183;p25"/>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4" name="Google Shape;184;p25"/>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185" name="Google Shape;185;p25"/>
          <p:cNvGrpSpPr/>
          <p:nvPr/>
        </p:nvGrpSpPr>
        <p:grpSpPr>
          <a:xfrm rot="1056973">
            <a:off x="5591034" y="2804226"/>
            <a:ext cx="970269" cy="970339"/>
            <a:chOff x="570875" y="4322250"/>
            <a:chExt cx="443300" cy="443325"/>
          </a:xfrm>
        </p:grpSpPr>
        <p:sp>
          <p:nvSpPr>
            <p:cNvPr id="186" name="Google Shape;186;p25"/>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7" name="Google Shape;187;p25"/>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8" name="Google Shape;188;p25"/>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9" name="Google Shape;189;p25"/>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190" name="Google Shape;190;p25"/>
          <p:cNvSpPr/>
          <p:nvPr/>
        </p:nvSpPr>
        <p:spPr>
          <a:xfrm rot="2466579">
            <a:off x="5699940" y="1934386"/>
            <a:ext cx="476257" cy="45474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1" name="Google Shape;191;p25"/>
          <p:cNvSpPr/>
          <p:nvPr/>
        </p:nvSpPr>
        <p:spPr>
          <a:xfrm rot="-1609357">
            <a:off x="6396455" y="2220529"/>
            <a:ext cx="342748" cy="32726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2" name="Google Shape;192;p25"/>
          <p:cNvSpPr/>
          <p:nvPr/>
        </p:nvSpPr>
        <p:spPr>
          <a:xfrm rot="2926412">
            <a:off x="8474641" y="2479791"/>
            <a:ext cx="256675" cy="245082"/>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3" name="Google Shape;193;p25"/>
          <p:cNvSpPr/>
          <p:nvPr/>
        </p:nvSpPr>
        <p:spPr>
          <a:xfrm rot="-1609257">
            <a:off x="7406506" y="837929"/>
            <a:ext cx="231253" cy="22080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4" name="Google Shape;194;p2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ph type="title"/>
          </p:nvPr>
        </p:nvSpPr>
        <p:spPr>
          <a:xfrm>
            <a:off x="483825" y="194475"/>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 Frontend (UI) design</a:t>
            </a:r>
            <a:endParaRPr/>
          </a:p>
        </p:txBody>
      </p:sp>
      <p:sp>
        <p:nvSpPr>
          <p:cNvPr id="200" name="Google Shape;200;p26"/>
          <p:cNvSpPr txBox="1"/>
          <p:nvPr>
            <p:ph idx="1" type="body"/>
          </p:nvPr>
        </p:nvSpPr>
        <p:spPr>
          <a:xfrm>
            <a:off x="855300" y="1430150"/>
            <a:ext cx="2315700" cy="3319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t> </a:t>
            </a:r>
            <a:endParaRPr/>
          </a:p>
        </p:txBody>
      </p:sp>
      <p:sp>
        <p:nvSpPr>
          <p:cNvPr id="201" name="Google Shape;201;p26"/>
          <p:cNvSpPr txBox="1"/>
          <p:nvPr>
            <p:ph idx="2" type="body"/>
          </p:nvPr>
        </p:nvSpPr>
        <p:spPr>
          <a:xfrm>
            <a:off x="3414211" y="1430150"/>
            <a:ext cx="2315700" cy="3319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t>  </a:t>
            </a:r>
            <a:endParaRPr/>
          </a:p>
        </p:txBody>
      </p:sp>
      <p:sp>
        <p:nvSpPr>
          <p:cNvPr id="202" name="Google Shape;202;p26"/>
          <p:cNvSpPr txBox="1"/>
          <p:nvPr>
            <p:ph idx="3" type="body"/>
          </p:nvPr>
        </p:nvSpPr>
        <p:spPr>
          <a:xfrm>
            <a:off x="5973122" y="1430150"/>
            <a:ext cx="2315700" cy="3319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b="1" lang="en"/>
              <a:t> </a:t>
            </a:r>
            <a:endParaRPr/>
          </a:p>
        </p:txBody>
      </p:sp>
      <p:sp>
        <p:nvSpPr>
          <p:cNvPr id="203" name="Google Shape;203;p2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04" name="Google Shape;204;p26"/>
          <p:cNvPicPr preferRelativeResize="0"/>
          <p:nvPr/>
        </p:nvPicPr>
        <p:blipFill rotWithShape="1">
          <a:blip r:embed="rId3">
            <a:alphaModFix/>
          </a:blip>
          <a:srcRect b="24627" l="27626" r="30393" t="32779"/>
          <a:stretch/>
        </p:blipFill>
        <p:spPr>
          <a:xfrm>
            <a:off x="5704675" y="720863"/>
            <a:ext cx="3215410" cy="1835101"/>
          </a:xfrm>
          <a:prstGeom prst="rect">
            <a:avLst/>
          </a:prstGeom>
          <a:noFill/>
          <a:ln cap="flat" cmpd="sng" w="9525">
            <a:solidFill>
              <a:schemeClr val="dk2"/>
            </a:solidFill>
            <a:prstDash val="dot"/>
            <a:round/>
            <a:headEnd len="sm" w="sm" type="none"/>
            <a:tailEnd len="sm" w="sm" type="none"/>
          </a:ln>
        </p:spPr>
      </p:pic>
      <p:pic>
        <p:nvPicPr>
          <p:cNvPr id="205" name="Google Shape;205;p26"/>
          <p:cNvPicPr preferRelativeResize="0"/>
          <p:nvPr/>
        </p:nvPicPr>
        <p:blipFill rotWithShape="1">
          <a:blip r:embed="rId4">
            <a:alphaModFix/>
          </a:blip>
          <a:srcRect b="34073" l="27207" r="28522" t="22039"/>
          <a:stretch/>
        </p:blipFill>
        <p:spPr>
          <a:xfrm>
            <a:off x="2892825" y="2981550"/>
            <a:ext cx="3290798" cy="1835101"/>
          </a:xfrm>
          <a:prstGeom prst="rect">
            <a:avLst/>
          </a:prstGeom>
          <a:noFill/>
          <a:ln cap="flat" cmpd="sng" w="9525">
            <a:solidFill>
              <a:schemeClr val="dk2"/>
            </a:solidFill>
            <a:prstDash val="dot"/>
            <a:round/>
            <a:headEnd len="sm" w="sm" type="none"/>
            <a:tailEnd len="sm" w="sm" type="none"/>
          </a:ln>
        </p:spPr>
      </p:pic>
      <p:pic>
        <p:nvPicPr>
          <p:cNvPr id="206" name="Google Shape;206;p26"/>
          <p:cNvPicPr preferRelativeResize="0"/>
          <p:nvPr/>
        </p:nvPicPr>
        <p:blipFill rotWithShape="1">
          <a:blip r:embed="rId5">
            <a:alphaModFix/>
          </a:blip>
          <a:srcRect b="18891" l="29190" r="29352" t="40552"/>
          <a:stretch/>
        </p:blipFill>
        <p:spPr>
          <a:xfrm>
            <a:off x="617175" y="761600"/>
            <a:ext cx="3290798" cy="1810766"/>
          </a:xfrm>
          <a:prstGeom prst="rect">
            <a:avLst/>
          </a:prstGeom>
          <a:noFill/>
          <a:ln cap="flat" cmpd="sng" w="9525">
            <a:solidFill>
              <a:schemeClr val="dk2"/>
            </a:solidFill>
            <a:prstDash val="dot"/>
            <a:round/>
            <a:headEnd len="sm" w="sm" type="none"/>
            <a:tailEnd len="sm" w="sm" type="none"/>
          </a:ln>
        </p:spPr>
      </p:pic>
      <p:sp>
        <p:nvSpPr>
          <p:cNvPr id="207" name="Google Shape;207;p26"/>
          <p:cNvSpPr txBox="1"/>
          <p:nvPr/>
        </p:nvSpPr>
        <p:spPr>
          <a:xfrm>
            <a:off x="1431500" y="2642850"/>
            <a:ext cx="137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Light"/>
                <a:ea typeface="Montserrat Light"/>
                <a:cs typeface="Montserrat Light"/>
                <a:sym typeface="Montserrat Light"/>
              </a:rPr>
              <a:t>Fig.1 - Login page</a:t>
            </a:r>
            <a:endParaRPr sz="1000">
              <a:latin typeface="Montserrat Light"/>
              <a:ea typeface="Montserrat Light"/>
              <a:cs typeface="Montserrat Light"/>
              <a:sym typeface="Montserrat Light"/>
            </a:endParaRPr>
          </a:p>
        </p:txBody>
      </p:sp>
      <p:sp>
        <p:nvSpPr>
          <p:cNvPr id="208" name="Google Shape;208;p26"/>
          <p:cNvSpPr txBox="1"/>
          <p:nvPr/>
        </p:nvSpPr>
        <p:spPr>
          <a:xfrm>
            <a:off x="6621775" y="2642850"/>
            <a:ext cx="149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Light"/>
                <a:ea typeface="Montserrat Light"/>
                <a:cs typeface="Montserrat Light"/>
                <a:sym typeface="Montserrat Light"/>
              </a:rPr>
              <a:t>Fig.2 - Details page</a:t>
            </a:r>
            <a:endParaRPr sz="1000">
              <a:latin typeface="Montserrat Light"/>
              <a:ea typeface="Montserrat Light"/>
              <a:cs typeface="Montserrat Light"/>
              <a:sym typeface="Montserrat Ligh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p:txBody>
      </p:sp>
      <p:sp>
        <p:nvSpPr>
          <p:cNvPr id="209" name="Google Shape;209;p26"/>
          <p:cNvSpPr txBox="1"/>
          <p:nvPr/>
        </p:nvSpPr>
        <p:spPr>
          <a:xfrm>
            <a:off x="3848075" y="4816650"/>
            <a:ext cx="1543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Light"/>
                <a:ea typeface="Montserrat Light"/>
                <a:cs typeface="Montserrat Light"/>
                <a:sym typeface="Montserrat Light"/>
              </a:rPr>
              <a:t>Fig.3 - Rentals page</a:t>
            </a:r>
            <a:endParaRPr sz="1000">
              <a:latin typeface="Montserrat Light"/>
              <a:ea typeface="Montserrat Light"/>
              <a:cs typeface="Montserrat Light"/>
              <a:sym typeface="Montserrat Ligh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idx="4294967295" type="ctrTitle"/>
          </p:nvPr>
        </p:nvSpPr>
        <p:spPr>
          <a:xfrm>
            <a:off x="685800" y="1003113"/>
            <a:ext cx="4644900" cy="1976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solidFill>
                  <a:schemeClr val="lt1"/>
                </a:solidFill>
              </a:rPr>
              <a:t>Back</a:t>
            </a:r>
            <a:r>
              <a:rPr lang="en" sz="4800">
                <a:solidFill>
                  <a:schemeClr val="lt1"/>
                </a:solidFill>
              </a:rPr>
              <a:t>end </a:t>
            </a:r>
            <a:r>
              <a:rPr lang="en" sz="4800">
                <a:solidFill>
                  <a:schemeClr val="lt1"/>
                </a:solidFill>
              </a:rPr>
              <a:t>(DB) </a:t>
            </a:r>
            <a:r>
              <a:rPr lang="en" sz="4800">
                <a:solidFill>
                  <a:schemeClr val="lt1"/>
                </a:solidFill>
              </a:rPr>
              <a:t>design</a:t>
            </a:r>
            <a:endParaRPr sz="4800">
              <a:solidFill>
                <a:schemeClr val="lt1"/>
              </a:solidFill>
            </a:endParaRPr>
          </a:p>
        </p:txBody>
      </p:sp>
      <p:sp>
        <p:nvSpPr>
          <p:cNvPr id="215" name="Google Shape;215;p27"/>
          <p:cNvSpPr txBox="1"/>
          <p:nvPr>
            <p:ph idx="4294967295" type="subTitle"/>
          </p:nvPr>
        </p:nvSpPr>
        <p:spPr>
          <a:xfrm>
            <a:off x="685800" y="2961985"/>
            <a:ext cx="4644900" cy="11784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solidFill>
                  <a:schemeClr val="accent2"/>
                </a:solidFill>
              </a:rPr>
              <a:t> </a:t>
            </a:r>
            <a:endParaRPr>
              <a:solidFill>
                <a:schemeClr val="accent2"/>
              </a:solidFill>
            </a:endParaRPr>
          </a:p>
        </p:txBody>
      </p:sp>
      <p:sp>
        <p:nvSpPr>
          <p:cNvPr id="216" name="Google Shape;216;p27"/>
          <p:cNvSpPr/>
          <p:nvPr/>
        </p:nvSpPr>
        <p:spPr>
          <a:xfrm>
            <a:off x="7431857" y="3487748"/>
            <a:ext cx="342784" cy="327302"/>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217" name="Google Shape;217;p27"/>
          <p:cNvGrpSpPr/>
          <p:nvPr/>
        </p:nvGrpSpPr>
        <p:grpSpPr>
          <a:xfrm>
            <a:off x="7006825" y="1649538"/>
            <a:ext cx="1468628" cy="1468963"/>
            <a:chOff x="6654650" y="3665275"/>
            <a:chExt cx="409100" cy="409125"/>
          </a:xfrm>
        </p:grpSpPr>
        <p:sp>
          <p:nvSpPr>
            <p:cNvPr id="218" name="Google Shape;218;p27"/>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9" name="Google Shape;219;p27"/>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grpSp>
        <p:nvGrpSpPr>
          <p:cNvPr id="220" name="Google Shape;220;p27"/>
          <p:cNvGrpSpPr/>
          <p:nvPr/>
        </p:nvGrpSpPr>
        <p:grpSpPr>
          <a:xfrm rot="1056973">
            <a:off x="5591034" y="2804226"/>
            <a:ext cx="970269" cy="970339"/>
            <a:chOff x="570875" y="4322250"/>
            <a:chExt cx="443300" cy="443325"/>
          </a:xfrm>
        </p:grpSpPr>
        <p:sp>
          <p:nvSpPr>
            <p:cNvPr id="221" name="Google Shape;221;p27"/>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2" name="Google Shape;222;p27"/>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3" name="Google Shape;223;p27"/>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4" name="Google Shape;224;p27"/>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225" name="Google Shape;225;p27"/>
          <p:cNvSpPr/>
          <p:nvPr/>
        </p:nvSpPr>
        <p:spPr>
          <a:xfrm rot="2466579">
            <a:off x="5699940" y="1934386"/>
            <a:ext cx="476257" cy="45474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6" name="Google Shape;226;p27"/>
          <p:cNvSpPr/>
          <p:nvPr/>
        </p:nvSpPr>
        <p:spPr>
          <a:xfrm rot="-1609357">
            <a:off x="6396455" y="2220529"/>
            <a:ext cx="342748" cy="32726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7" name="Google Shape;227;p27"/>
          <p:cNvSpPr/>
          <p:nvPr/>
        </p:nvSpPr>
        <p:spPr>
          <a:xfrm rot="2926412">
            <a:off x="8474641" y="2479791"/>
            <a:ext cx="256675" cy="245082"/>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8" name="Google Shape;228;p27"/>
          <p:cNvSpPr/>
          <p:nvPr/>
        </p:nvSpPr>
        <p:spPr>
          <a:xfrm rot="-1609257">
            <a:off x="7406506" y="837929"/>
            <a:ext cx="231253" cy="22080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9" name="Google Shape;229;p2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483825" y="194475"/>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Backend (DB) design</a:t>
            </a:r>
            <a:endParaRPr/>
          </a:p>
        </p:txBody>
      </p:sp>
      <p:sp>
        <p:nvSpPr>
          <p:cNvPr id="235" name="Google Shape;235;p28"/>
          <p:cNvSpPr txBox="1"/>
          <p:nvPr>
            <p:ph idx="1" type="body"/>
          </p:nvPr>
        </p:nvSpPr>
        <p:spPr>
          <a:xfrm>
            <a:off x="855300" y="1430150"/>
            <a:ext cx="2315700" cy="3319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t> </a:t>
            </a:r>
            <a:endParaRPr/>
          </a:p>
        </p:txBody>
      </p:sp>
      <p:sp>
        <p:nvSpPr>
          <p:cNvPr id="236" name="Google Shape;236;p28"/>
          <p:cNvSpPr txBox="1"/>
          <p:nvPr>
            <p:ph idx="2" type="body"/>
          </p:nvPr>
        </p:nvSpPr>
        <p:spPr>
          <a:xfrm>
            <a:off x="3414211" y="1430150"/>
            <a:ext cx="2315700" cy="3319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t>  </a:t>
            </a:r>
            <a:endParaRPr/>
          </a:p>
        </p:txBody>
      </p:sp>
      <p:sp>
        <p:nvSpPr>
          <p:cNvPr id="237" name="Google Shape;237;p28"/>
          <p:cNvSpPr txBox="1"/>
          <p:nvPr>
            <p:ph idx="3" type="body"/>
          </p:nvPr>
        </p:nvSpPr>
        <p:spPr>
          <a:xfrm>
            <a:off x="5973122" y="1430150"/>
            <a:ext cx="2315700" cy="33198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b="1" lang="en"/>
              <a:t> </a:t>
            </a:r>
            <a:endParaRPr/>
          </a:p>
        </p:txBody>
      </p:sp>
      <p:sp>
        <p:nvSpPr>
          <p:cNvPr id="238" name="Google Shape;238;p2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 name="Google Shape;239;p28"/>
          <p:cNvSpPr txBox="1"/>
          <p:nvPr/>
        </p:nvSpPr>
        <p:spPr>
          <a:xfrm>
            <a:off x="1459663" y="2342338"/>
            <a:ext cx="1675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Light"/>
                <a:ea typeface="Montserrat Light"/>
                <a:cs typeface="Montserrat Light"/>
                <a:sym typeface="Montserrat Light"/>
              </a:rPr>
              <a:t>Fig.4- List of php tables</a:t>
            </a:r>
            <a:endParaRPr sz="1000">
              <a:latin typeface="Montserrat Light"/>
              <a:ea typeface="Montserrat Light"/>
              <a:cs typeface="Montserrat Light"/>
              <a:sym typeface="Montserrat Light"/>
            </a:endParaRPr>
          </a:p>
        </p:txBody>
      </p:sp>
      <p:sp>
        <p:nvSpPr>
          <p:cNvPr id="240" name="Google Shape;240;p28"/>
          <p:cNvSpPr txBox="1"/>
          <p:nvPr/>
        </p:nvSpPr>
        <p:spPr>
          <a:xfrm>
            <a:off x="5795338" y="2342350"/>
            <a:ext cx="2181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Light"/>
                <a:ea typeface="Montserrat Light"/>
                <a:cs typeface="Montserrat Light"/>
                <a:sym typeface="Montserrat Light"/>
              </a:rPr>
              <a:t>Fig.5 - Database structure table</a:t>
            </a:r>
            <a:endParaRPr sz="1000">
              <a:latin typeface="Montserrat Light"/>
              <a:ea typeface="Montserrat Light"/>
              <a:cs typeface="Montserrat Light"/>
              <a:sym typeface="Montserrat Ligh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p:txBody>
      </p:sp>
      <p:sp>
        <p:nvSpPr>
          <p:cNvPr id="241" name="Google Shape;241;p28"/>
          <p:cNvSpPr txBox="1"/>
          <p:nvPr/>
        </p:nvSpPr>
        <p:spPr>
          <a:xfrm>
            <a:off x="6075638" y="4669600"/>
            <a:ext cx="205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Light"/>
                <a:ea typeface="Montserrat Light"/>
                <a:cs typeface="Montserrat Light"/>
                <a:sym typeface="Montserrat Light"/>
              </a:rPr>
              <a:t>Fig.7 - Database dashboard</a:t>
            </a:r>
            <a:endParaRPr sz="1000">
              <a:latin typeface="Montserrat Light"/>
              <a:ea typeface="Montserrat Light"/>
              <a:cs typeface="Montserrat Light"/>
              <a:sym typeface="Montserrat Ligh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p:txBody>
      </p:sp>
      <p:pic>
        <p:nvPicPr>
          <p:cNvPr id="242" name="Google Shape;242;p28"/>
          <p:cNvPicPr preferRelativeResize="0"/>
          <p:nvPr/>
        </p:nvPicPr>
        <p:blipFill rotWithShape="1">
          <a:blip r:embed="rId3">
            <a:alphaModFix/>
          </a:blip>
          <a:srcRect b="39259" l="43457" r="44459" t="38197"/>
          <a:stretch/>
        </p:blipFill>
        <p:spPr>
          <a:xfrm>
            <a:off x="1744975" y="1051575"/>
            <a:ext cx="1104902" cy="1159499"/>
          </a:xfrm>
          <a:prstGeom prst="rect">
            <a:avLst/>
          </a:prstGeom>
          <a:noFill/>
          <a:ln cap="flat" cmpd="sng" w="9525">
            <a:solidFill>
              <a:schemeClr val="dk2"/>
            </a:solidFill>
            <a:prstDash val="dot"/>
            <a:round/>
            <a:headEnd len="sm" w="sm" type="none"/>
            <a:tailEnd len="sm" w="sm" type="none"/>
          </a:ln>
        </p:spPr>
      </p:pic>
      <p:pic>
        <p:nvPicPr>
          <p:cNvPr id="243" name="Google Shape;243;p28"/>
          <p:cNvPicPr preferRelativeResize="0"/>
          <p:nvPr/>
        </p:nvPicPr>
        <p:blipFill rotWithShape="1">
          <a:blip r:embed="rId3">
            <a:alphaModFix/>
          </a:blip>
          <a:srcRect b="8138" l="26614" r="35676" t="70738"/>
          <a:stretch/>
        </p:blipFill>
        <p:spPr>
          <a:xfrm>
            <a:off x="4927500" y="1112325"/>
            <a:ext cx="3679848" cy="1159499"/>
          </a:xfrm>
          <a:prstGeom prst="rect">
            <a:avLst/>
          </a:prstGeom>
          <a:noFill/>
          <a:ln cap="flat" cmpd="sng" w="9525">
            <a:solidFill>
              <a:schemeClr val="dk2"/>
            </a:solidFill>
            <a:prstDash val="dot"/>
            <a:round/>
            <a:headEnd len="sm" w="sm" type="none"/>
            <a:tailEnd len="sm" w="sm" type="none"/>
          </a:ln>
        </p:spPr>
      </p:pic>
      <p:pic>
        <p:nvPicPr>
          <p:cNvPr id="244" name="Google Shape;244;p28"/>
          <p:cNvPicPr preferRelativeResize="0"/>
          <p:nvPr/>
        </p:nvPicPr>
        <p:blipFill rotWithShape="1">
          <a:blip r:embed="rId4">
            <a:alphaModFix/>
          </a:blip>
          <a:srcRect b="7158" l="0" r="0" t="0"/>
          <a:stretch/>
        </p:blipFill>
        <p:spPr>
          <a:xfrm>
            <a:off x="5418175" y="2950675"/>
            <a:ext cx="3189176" cy="1664701"/>
          </a:xfrm>
          <a:prstGeom prst="rect">
            <a:avLst/>
          </a:prstGeom>
          <a:noFill/>
          <a:ln cap="flat" cmpd="sng" w="9525">
            <a:solidFill>
              <a:schemeClr val="dk2"/>
            </a:solidFill>
            <a:prstDash val="dot"/>
            <a:round/>
            <a:headEnd len="sm" w="sm" type="none"/>
            <a:tailEnd len="sm" w="sm" type="none"/>
          </a:ln>
        </p:spPr>
      </p:pic>
      <p:pic>
        <p:nvPicPr>
          <p:cNvPr id="245" name="Google Shape;245;p28"/>
          <p:cNvPicPr preferRelativeResize="0"/>
          <p:nvPr/>
        </p:nvPicPr>
        <p:blipFill rotWithShape="1">
          <a:blip r:embed="rId5">
            <a:alphaModFix/>
          </a:blip>
          <a:srcRect b="6437" l="1368" r="1562" t="0"/>
          <a:stretch/>
        </p:blipFill>
        <p:spPr>
          <a:xfrm>
            <a:off x="782950" y="2932413"/>
            <a:ext cx="3189177" cy="1701226"/>
          </a:xfrm>
          <a:prstGeom prst="rect">
            <a:avLst/>
          </a:prstGeom>
          <a:noFill/>
          <a:ln cap="flat" cmpd="sng" w="9525">
            <a:solidFill>
              <a:schemeClr val="dk2"/>
            </a:solidFill>
            <a:prstDash val="dot"/>
            <a:round/>
            <a:headEnd len="sm" w="sm" type="none"/>
            <a:tailEnd len="sm" w="sm" type="none"/>
          </a:ln>
        </p:spPr>
      </p:pic>
      <p:sp>
        <p:nvSpPr>
          <p:cNvPr id="246" name="Google Shape;246;p28"/>
          <p:cNvSpPr txBox="1"/>
          <p:nvPr/>
        </p:nvSpPr>
        <p:spPr>
          <a:xfrm>
            <a:off x="1421125" y="4669600"/>
            <a:ext cx="212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Light"/>
                <a:ea typeface="Montserrat Light"/>
                <a:cs typeface="Montserrat Light"/>
                <a:sym typeface="Montserrat Light"/>
              </a:rPr>
              <a:t>Fig.6 - PHP dashboard</a:t>
            </a:r>
            <a:endParaRPr sz="1000">
              <a:latin typeface="Montserrat Light"/>
              <a:ea typeface="Montserrat Light"/>
              <a:cs typeface="Montserrat Light"/>
              <a:sym typeface="Montserrat Light"/>
            </a:endParaRPr>
          </a:p>
          <a:p>
            <a:pPr indent="0" lvl="0" marL="0" rtl="0" algn="l">
              <a:spcBef>
                <a:spcPts val="0"/>
              </a:spcBef>
              <a:spcAft>
                <a:spcPts val="0"/>
              </a:spcAft>
              <a:buNone/>
            </a:pPr>
            <a:r>
              <a:t/>
            </a:r>
            <a:endParaRPr>
              <a:latin typeface="Montserrat Light"/>
              <a:ea typeface="Montserrat Light"/>
              <a:cs typeface="Montserrat Light"/>
              <a:sym typeface="Montserrat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100000">
              <a:srgbClr val="D1F6FF"/>
            </a:gs>
          </a:gsLst>
          <a:path path="circle">
            <a:fillToRect l="100%" t="100%"/>
          </a:path>
          <a:tileRect b="-100%" r="-100%"/>
        </a:gradFill>
      </p:bgPr>
    </p:bg>
    <p:spTree>
      <p:nvGrpSpPr>
        <p:cNvPr id="250" name="Shape 250"/>
        <p:cNvGrpSpPr/>
        <p:nvPr/>
      </p:nvGrpSpPr>
      <p:grpSpPr>
        <a:xfrm>
          <a:off x="0" y="0"/>
          <a:ext cx="0" cy="0"/>
          <a:chOff x="0" y="0"/>
          <a:chExt cx="0" cy="0"/>
        </a:xfrm>
      </p:grpSpPr>
      <p:pic>
        <p:nvPicPr>
          <p:cNvPr id="251" name="Google Shape;251;p29"/>
          <p:cNvPicPr preferRelativeResize="0"/>
          <p:nvPr/>
        </p:nvPicPr>
        <p:blipFill rotWithShape="1">
          <a:blip r:embed="rId3">
            <a:alphaModFix/>
          </a:blip>
          <a:srcRect b="0" l="23257" r="23252" t="0"/>
          <a:stretch/>
        </p:blipFill>
        <p:spPr>
          <a:xfrm>
            <a:off x="5080796" y="0"/>
            <a:ext cx="4129863" cy="5143500"/>
          </a:xfrm>
          <a:custGeom>
            <a:rect b="b" l="l" r="r" t="t"/>
            <a:pathLst>
              <a:path extrusionOk="0" h="21600" w="21587">
                <a:moveTo>
                  <a:pt x="14232" y="0"/>
                </a:moveTo>
                <a:cubicBezTo>
                  <a:pt x="5486" y="4780"/>
                  <a:pt x="-13" y="13089"/>
                  <a:pt x="0" y="21600"/>
                </a:cubicBezTo>
                <a:lnTo>
                  <a:pt x="21587" y="21600"/>
                </a:lnTo>
                <a:lnTo>
                  <a:pt x="21587" y="0"/>
                </a:lnTo>
                <a:lnTo>
                  <a:pt x="14232" y="0"/>
                </a:lnTo>
                <a:close/>
              </a:path>
            </a:pathLst>
          </a:custGeom>
          <a:noFill/>
          <a:ln>
            <a:noFill/>
          </a:ln>
        </p:spPr>
      </p:pic>
      <p:sp>
        <p:nvSpPr>
          <p:cNvPr id="252" name="Google Shape;252;p29"/>
          <p:cNvSpPr txBox="1"/>
          <p:nvPr>
            <p:ph type="title"/>
          </p:nvPr>
        </p:nvSpPr>
        <p:spPr>
          <a:xfrm>
            <a:off x="598125" y="321650"/>
            <a:ext cx="5137800" cy="910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2"/>
                </a:solidFill>
              </a:rPr>
              <a:t>Type of Connectivity used for database</a:t>
            </a:r>
            <a:endParaRPr>
              <a:solidFill>
                <a:schemeClr val="accent2"/>
              </a:solidFill>
            </a:endParaRPr>
          </a:p>
        </p:txBody>
      </p:sp>
      <p:sp>
        <p:nvSpPr>
          <p:cNvPr id="253" name="Google Shape;253;p29"/>
          <p:cNvSpPr txBox="1"/>
          <p:nvPr>
            <p:ph idx="1" type="body"/>
          </p:nvPr>
        </p:nvSpPr>
        <p:spPr>
          <a:xfrm>
            <a:off x="598125" y="1392050"/>
            <a:ext cx="4975800" cy="31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 The Apache HTTP Server Project is an effort to develop and maintain an open-source HTTP server for modern operating systems including UNIX and Windows. The goal of this project is to provide a secure, efficient and extensible server that provides HTTP services in sync with the current HTTP standards.</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rPr lang="en" sz="1600"/>
              <a:t>For Apartment management system, we woul</a:t>
            </a:r>
            <a:r>
              <a:rPr lang="en" sz="1600">
                <a:solidFill>
                  <a:srgbClr val="000000"/>
                </a:solidFill>
              </a:rPr>
              <a:t>d </a:t>
            </a:r>
            <a:r>
              <a:rPr lang="en" sz="1600"/>
              <a:t>depend on various factors such as the feature</a:t>
            </a:r>
            <a:r>
              <a:rPr lang="en" sz="1600">
                <a:solidFill>
                  <a:srgbClr val="000000"/>
                </a:solidFill>
              </a:rPr>
              <a:t>s of </a:t>
            </a:r>
            <a:r>
              <a:rPr lang="en" sz="1600"/>
              <a:t>the system, the number of tenants and owner, and the various things etc.. </a:t>
            </a:r>
            <a:endParaRPr sz="1600"/>
          </a:p>
          <a:p>
            <a:pPr indent="0" lvl="0" marL="0" rtl="0" algn="l">
              <a:spcBef>
                <a:spcPts val="600"/>
              </a:spcBef>
              <a:spcAft>
                <a:spcPts val="0"/>
              </a:spcAft>
              <a:buNone/>
            </a:pPr>
            <a:r>
              <a:t/>
            </a:r>
            <a:endParaRPr sz="1600"/>
          </a:p>
          <a:p>
            <a:pPr indent="0" lvl="0" marL="0" rtl="0" algn="l">
              <a:spcBef>
                <a:spcPts val="600"/>
              </a:spcBef>
              <a:spcAft>
                <a:spcPts val="600"/>
              </a:spcAft>
              <a:buNone/>
            </a:pPr>
            <a:r>
              <a:t/>
            </a:r>
            <a:endParaRPr sz="1600"/>
          </a:p>
        </p:txBody>
      </p:sp>
      <p:sp>
        <p:nvSpPr>
          <p:cNvPr id="254" name="Google Shape;254;p2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ph type="ctrTitle"/>
          </p:nvPr>
        </p:nvSpPr>
        <p:spPr>
          <a:xfrm>
            <a:off x="561975" y="2183125"/>
            <a:ext cx="7772400" cy="1358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Modules and Functionalities</a:t>
            </a:r>
            <a:endParaRPr/>
          </a:p>
        </p:txBody>
      </p:sp>
      <p:sp>
        <p:nvSpPr>
          <p:cNvPr id="260" name="Google Shape;260;p30"/>
          <p:cNvSpPr txBox="1"/>
          <p:nvPr>
            <p:ph idx="1" type="subTitle"/>
          </p:nvPr>
        </p:nvSpPr>
        <p:spPr>
          <a:xfrm>
            <a:off x="685800" y="3076652"/>
            <a:ext cx="7772400" cy="3987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3"/>
          <p:cNvSpPr txBox="1"/>
          <p:nvPr>
            <p:ph type="title"/>
          </p:nvPr>
        </p:nvSpPr>
        <p:spPr>
          <a:xfrm>
            <a:off x="464775" y="1010425"/>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Team Members</a:t>
            </a:r>
            <a:endParaRPr/>
          </a:p>
        </p:txBody>
      </p:sp>
      <p:sp>
        <p:nvSpPr>
          <p:cNvPr id="94" name="Google Shape;94;p13"/>
          <p:cNvSpPr txBox="1"/>
          <p:nvPr>
            <p:ph idx="2" type="body"/>
          </p:nvPr>
        </p:nvSpPr>
        <p:spPr>
          <a:xfrm>
            <a:off x="5914530" y="5556350"/>
            <a:ext cx="3473100" cy="3319800"/>
          </a:xfrm>
          <a:prstGeom prst="rect">
            <a:avLst/>
          </a:prstGeom>
        </p:spPr>
        <p:txBody>
          <a:bodyPr anchorCtr="0" anchor="t" bIns="0" lIns="0" spcFirstLastPara="1" rIns="0" wrap="square" tIns="0">
            <a:noAutofit/>
          </a:bodyPr>
          <a:lstStyle/>
          <a:p>
            <a:pPr indent="0" lvl="0" marL="0" rtl="0" algn="l">
              <a:spcBef>
                <a:spcPts val="0"/>
              </a:spcBef>
              <a:spcAft>
                <a:spcPts val="600"/>
              </a:spcAft>
              <a:buClr>
                <a:schemeClr val="dk1"/>
              </a:buClr>
              <a:buSzPts val="1100"/>
              <a:buFont typeface="Arial"/>
              <a:buNone/>
            </a:pPr>
            <a:r>
              <a:rPr b="1" lang="en" sz="1200"/>
              <a:t> </a:t>
            </a:r>
            <a:endParaRPr b="1" sz="1200"/>
          </a:p>
        </p:txBody>
      </p:sp>
      <p:sp>
        <p:nvSpPr>
          <p:cNvPr id="95" name="Google Shape;95;p13"/>
          <p:cNvSpPr txBox="1"/>
          <p:nvPr>
            <p:ph idx="1" type="body"/>
          </p:nvPr>
        </p:nvSpPr>
        <p:spPr>
          <a:xfrm>
            <a:off x="511150" y="1728675"/>
            <a:ext cx="4300800" cy="2494800"/>
          </a:xfrm>
          <a:prstGeom prst="rect">
            <a:avLst/>
          </a:prstGeom>
        </p:spPr>
        <p:txBody>
          <a:bodyPr anchorCtr="0" anchor="t" bIns="0" lIns="0" spcFirstLastPara="1" rIns="0" wrap="square" tIns="0">
            <a:noAutofit/>
          </a:bodyPr>
          <a:lstStyle/>
          <a:p>
            <a:pPr indent="-336550" lvl="0" marL="457200" rtl="0" algn="l">
              <a:spcBef>
                <a:spcPts val="0"/>
              </a:spcBef>
              <a:spcAft>
                <a:spcPts val="0"/>
              </a:spcAft>
              <a:buSzPts val="1700"/>
              <a:buFont typeface="Montserrat Medium"/>
              <a:buChar char="➔"/>
            </a:pPr>
            <a:r>
              <a:rPr lang="en" sz="1700">
                <a:latin typeface="Montserrat Medium"/>
                <a:ea typeface="Montserrat Medium"/>
                <a:cs typeface="Montserrat Medium"/>
                <a:sym typeface="Montserrat Medium"/>
              </a:rPr>
              <a:t>RAKSHANNA KANTHAN</a:t>
            </a:r>
            <a:endParaRPr sz="1700">
              <a:latin typeface="Montserrat Medium"/>
              <a:ea typeface="Montserrat Medium"/>
              <a:cs typeface="Montserrat Medium"/>
              <a:sym typeface="Montserrat Medium"/>
            </a:endParaRPr>
          </a:p>
          <a:p>
            <a:pPr indent="0" lvl="0" marL="457200" rtl="0" algn="l">
              <a:spcBef>
                <a:spcPts val="600"/>
              </a:spcBef>
              <a:spcAft>
                <a:spcPts val="0"/>
              </a:spcAft>
              <a:buNone/>
            </a:pPr>
            <a:r>
              <a:rPr lang="en" sz="1700">
                <a:latin typeface="Montserrat Medium"/>
                <a:ea typeface="Montserrat Medium"/>
                <a:cs typeface="Montserrat Medium"/>
                <a:sym typeface="Montserrat Medium"/>
              </a:rPr>
              <a:t>(RA2011003010145)</a:t>
            </a:r>
            <a:endParaRPr sz="1700">
              <a:latin typeface="Montserrat Medium"/>
              <a:ea typeface="Montserrat Medium"/>
              <a:cs typeface="Montserrat Medium"/>
              <a:sym typeface="Montserrat Medium"/>
            </a:endParaRPr>
          </a:p>
          <a:p>
            <a:pPr indent="-336550" lvl="0" marL="457200" rtl="0" algn="l">
              <a:spcBef>
                <a:spcPts val="600"/>
              </a:spcBef>
              <a:spcAft>
                <a:spcPts val="0"/>
              </a:spcAft>
              <a:buSzPts val="1700"/>
              <a:buFont typeface="Montserrat Medium"/>
              <a:buChar char="➔"/>
            </a:pPr>
            <a:r>
              <a:rPr lang="en" sz="1700">
                <a:latin typeface="Montserrat Medium"/>
                <a:ea typeface="Montserrat Medium"/>
                <a:cs typeface="Montserrat Medium"/>
                <a:sym typeface="Montserrat Medium"/>
              </a:rPr>
              <a:t>GUNNU JAIRAJ</a:t>
            </a:r>
            <a:endParaRPr sz="1700">
              <a:latin typeface="Montserrat Medium"/>
              <a:ea typeface="Montserrat Medium"/>
              <a:cs typeface="Montserrat Medium"/>
              <a:sym typeface="Montserrat Medium"/>
            </a:endParaRPr>
          </a:p>
          <a:p>
            <a:pPr indent="0" lvl="0" marL="457200" rtl="0" algn="l">
              <a:spcBef>
                <a:spcPts val="600"/>
              </a:spcBef>
              <a:spcAft>
                <a:spcPts val="0"/>
              </a:spcAft>
              <a:buNone/>
            </a:pPr>
            <a:r>
              <a:rPr lang="en" sz="1700">
                <a:latin typeface="Montserrat Medium"/>
                <a:ea typeface="Montserrat Medium"/>
                <a:cs typeface="Montserrat Medium"/>
                <a:sym typeface="Montserrat Medium"/>
              </a:rPr>
              <a:t>(RA2011003010171)</a:t>
            </a:r>
            <a:endParaRPr sz="1700">
              <a:latin typeface="Montserrat Medium"/>
              <a:ea typeface="Montserrat Medium"/>
              <a:cs typeface="Montserrat Medium"/>
              <a:sym typeface="Montserrat Medium"/>
            </a:endParaRPr>
          </a:p>
          <a:p>
            <a:pPr indent="-336550" lvl="0" marL="457200" rtl="0" algn="l">
              <a:spcBef>
                <a:spcPts val="600"/>
              </a:spcBef>
              <a:spcAft>
                <a:spcPts val="0"/>
              </a:spcAft>
              <a:buSzPts val="1700"/>
              <a:buFont typeface="Montserrat Medium"/>
              <a:buChar char="➔"/>
            </a:pPr>
            <a:r>
              <a:rPr lang="en" sz="1700">
                <a:latin typeface="Montserrat Medium"/>
                <a:ea typeface="Montserrat Medium"/>
                <a:cs typeface="Montserrat Medium"/>
                <a:sym typeface="Montserrat Medium"/>
              </a:rPr>
              <a:t>ANUPAM PALAI</a:t>
            </a:r>
            <a:endParaRPr sz="1700">
              <a:latin typeface="Montserrat Medium"/>
              <a:ea typeface="Montserrat Medium"/>
              <a:cs typeface="Montserrat Medium"/>
              <a:sym typeface="Montserrat Medium"/>
            </a:endParaRPr>
          </a:p>
          <a:p>
            <a:pPr indent="0" lvl="0" marL="457200" rtl="0" algn="l">
              <a:spcBef>
                <a:spcPts val="600"/>
              </a:spcBef>
              <a:spcAft>
                <a:spcPts val="0"/>
              </a:spcAft>
              <a:buNone/>
            </a:pPr>
            <a:r>
              <a:rPr lang="en" sz="1700">
                <a:latin typeface="Montserrat Medium"/>
                <a:ea typeface="Montserrat Medium"/>
                <a:cs typeface="Montserrat Medium"/>
                <a:sym typeface="Montserrat Medium"/>
              </a:rPr>
              <a:t>(RA2011003010206)</a:t>
            </a:r>
            <a:endParaRPr sz="1700">
              <a:latin typeface="Montserrat Medium"/>
              <a:ea typeface="Montserrat Medium"/>
              <a:cs typeface="Montserrat Medium"/>
              <a:sym typeface="Montserrat Medium"/>
            </a:endParaRPr>
          </a:p>
          <a:p>
            <a:pPr indent="0" lvl="0" marL="0" rtl="0" algn="l">
              <a:spcBef>
                <a:spcPts val="600"/>
              </a:spcBef>
              <a:spcAft>
                <a:spcPts val="0"/>
              </a:spcAft>
              <a:buNone/>
            </a:pPr>
            <a:r>
              <a:t/>
            </a:r>
            <a:endParaRPr sz="1700">
              <a:latin typeface="Montserrat Medium"/>
              <a:ea typeface="Montserrat Medium"/>
              <a:cs typeface="Montserrat Medium"/>
              <a:sym typeface="Montserrat Medium"/>
            </a:endParaRPr>
          </a:p>
          <a:p>
            <a:pPr indent="0" lvl="0" marL="0" rtl="0" algn="l">
              <a:spcBef>
                <a:spcPts val="600"/>
              </a:spcBef>
              <a:spcAft>
                <a:spcPts val="600"/>
              </a:spcAft>
              <a:buClr>
                <a:schemeClr val="dk1"/>
              </a:buClr>
              <a:buSzPts val="1100"/>
              <a:buFont typeface="Arial"/>
              <a:buNone/>
            </a:pPr>
            <a:r>
              <a:t/>
            </a:r>
            <a:endParaRPr sz="1700">
              <a:latin typeface="Montserrat Medium"/>
              <a:ea typeface="Montserrat Medium"/>
              <a:cs typeface="Montserrat Medium"/>
              <a:sym typeface="Montserrat Medium"/>
            </a:endParaRPr>
          </a:p>
        </p:txBody>
      </p:sp>
      <p:sp>
        <p:nvSpPr>
          <p:cNvPr id="96" name="Google Shape;96;p13"/>
          <p:cNvSpPr txBox="1"/>
          <p:nvPr>
            <p:ph idx="2" type="body"/>
          </p:nvPr>
        </p:nvSpPr>
        <p:spPr>
          <a:xfrm>
            <a:off x="150325" y="7554725"/>
            <a:ext cx="7433400" cy="6729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t/>
            </a:r>
            <a:endParaRPr sz="1200">
              <a:solidFill>
                <a:schemeClr val="accent2"/>
              </a:solidFill>
            </a:endParaRPr>
          </a:p>
          <a:p>
            <a:pPr indent="0" lvl="0" marL="0" rtl="0" algn="l">
              <a:spcBef>
                <a:spcPts val="0"/>
              </a:spcBef>
              <a:spcAft>
                <a:spcPts val="0"/>
              </a:spcAft>
              <a:buClr>
                <a:schemeClr val="dk1"/>
              </a:buClr>
              <a:buSzPts val="1100"/>
              <a:buFont typeface="Arial"/>
              <a:buNone/>
            </a:pPr>
            <a:r>
              <a:t/>
            </a:r>
            <a:endParaRPr sz="1200">
              <a:solidFill>
                <a:schemeClr val="accent2"/>
              </a:solidFill>
            </a:endParaRPr>
          </a:p>
          <a:p>
            <a:pPr indent="0" lvl="0" marL="0" rtl="0" algn="l">
              <a:spcBef>
                <a:spcPts val="0"/>
              </a:spcBef>
              <a:spcAft>
                <a:spcPts val="0"/>
              </a:spcAft>
              <a:buNone/>
            </a:pPr>
            <a:r>
              <a:t/>
            </a:r>
            <a:endParaRPr sz="1200">
              <a:solidFill>
                <a:schemeClr val="accent2"/>
              </a:solidFill>
            </a:endParaRPr>
          </a:p>
        </p:txBody>
      </p:sp>
      <p:sp>
        <p:nvSpPr>
          <p:cNvPr id="97" name="Google Shape;97;p1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98" name="Google Shape;98;p13"/>
          <p:cNvPicPr preferRelativeResize="0"/>
          <p:nvPr/>
        </p:nvPicPr>
        <p:blipFill>
          <a:blip r:embed="rId3">
            <a:alphaModFix/>
          </a:blip>
          <a:stretch>
            <a:fillRect/>
          </a:stretch>
        </p:blipFill>
        <p:spPr>
          <a:xfrm>
            <a:off x="5830000" y="2143974"/>
            <a:ext cx="2789425" cy="2789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ph type="title"/>
          </p:nvPr>
        </p:nvSpPr>
        <p:spPr>
          <a:xfrm>
            <a:off x="723900" y="4169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Modules &amp; F</a:t>
            </a:r>
            <a:r>
              <a:rPr lang="en"/>
              <a:t>unctionalities</a:t>
            </a:r>
            <a:endParaRPr/>
          </a:p>
        </p:txBody>
      </p:sp>
      <p:sp>
        <p:nvSpPr>
          <p:cNvPr id="266" name="Google Shape;266;p31"/>
          <p:cNvSpPr txBox="1"/>
          <p:nvPr>
            <p:ph idx="1" type="body"/>
          </p:nvPr>
        </p:nvSpPr>
        <p:spPr>
          <a:xfrm>
            <a:off x="744850" y="1106300"/>
            <a:ext cx="7735800" cy="1050300"/>
          </a:xfrm>
          <a:prstGeom prst="rect">
            <a:avLst/>
          </a:prstGeom>
        </p:spPr>
        <p:txBody>
          <a:bodyPr anchorCtr="0" anchor="t" bIns="0" lIns="0" spcFirstLastPara="1" rIns="0" wrap="square" tIns="0">
            <a:noAutofit/>
          </a:bodyPr>
          <a:lstStyle/>
          <a:p>
            <a:pPr indent="-336550" lvl="0" marL="457200" rtl="0" algn="l">
              <a:spcBef>
                <a:spcPts val="0"/>
              </a:spcBef>
              <a:spcAft>
                <a:spcPts val="0"/>
              </a:spcAft>
              <a:buSzPts val="1700"/>
              <a:buChar char="➔"/>
            </a:pPr>
            <a:r>
              <a:rPr b="1" lang="en" sz="1700"/>
              <a:t>Owner module</a:t>
            </a:r>
            <a:endParaRPr b="1" sz="1700"/>
          </a:p>
          <a:p>
            <a:pPr indent="0" lvl="0" marL="0" rtl="0" algn="l">
              <a:spcBef>
                <a:spcPts val="600"/>
              </a:spcBef>
              <a:spcAft>
                <a:spcPts val="0"/>
              </a:spcAft>
              <a:buNone/>
            </a:pPr>
            <a:r>
              <a:rPr lang="en" sz="1200"/>
              <a:t>Owner will register with the application, they can add the details of their house like address of the house, amenities present in the house, house rent, status of the house etc. owner will have some features like edit, add, delete, view, communicate with the tenant etc.</a:t>
            </a:r>
            <a:endParaRPr sz="1200"/>
          </a:p>
          <a:p>
            <a:pPr indent="0" lvl="0" marL="0" rtl="0" algn="l">
              <a:spcBef>
                <a:spcPts val="600"/>
              </a:spcBef>
              <a:spcAft>
                <a:spcPts val="600"/>
              </a:spcAft>
              <a:buNone/>
            </a:pPr>
            <a:r>
              <a:t/>
            </a:r>
            <a:endParaRPr sz="1200"/>
          </a:p>
        </p:txBody>
      </p:sp>
      <p:sp>
        <p:nvSpPr>
          <p:cNvPr id="267" name="Google Shape;267;p31"/>
          <p:cNvSpPr txBox="1"/>
          <p:nvPr>
            <p:ph idx="2" type="body"/>
          </p:nvPr>
        </p:nvSpPr>
        <p:spPr>
          <a:xfrm>
            <a:off x="723900" y="3516650"/>
            <a:ext cx="7564800" cy="1346100"/>
          </a:xfrm>
          <a:prstGeom prst="rect">
            <a:avLst/>
          </a:prstGeom>
        </p:spPr>
        <p:txBody>
          <a:bodyPr anchorCtr="0" anchor="t" bIns="0" lIns="0" spcFirstLastPara="1" rIns="0" wrap="square" tIns="0">
            <a:noAutofit/>
          </a:bodyPr>
          <a:lstStyle/>
          <a:p>
            <a:pPr indent="-336550" lvl="0" marL="457200" rtl="0" algn="l">
              <a:spcBef>
                <a:spcPts val="0"/>
              </a:spcBef>
              <a:spcAft>
                <a:spcPts val="0"/>
              </a:spcAft>
              <a:buSzPts val="1700"/>
              <a:buChar char="➔"/>
            </a:pPr>
            <a:r>
              <a:rPr b="1" lang="en" sz="1700"/>
              <a:t>Admin Module</a:t>
            </a:r>
            <a:endParaRPr b="1" sz="1700"/>
          </a:p>
          <a:p>
            <a:pPr indent="0" lvl="0" marL="0" rtl="0" algn="l">
              <a:spcBef>
                <a:spcPts val="600"/>
              </a:spcBef>
              <a:spcAft>
                <a:spcPts val="0"/>
              </a:spcAft>
              <a:buNone/>
            </a:pPr>
            <a:r>
              <a:rPr lang="en" sz="1200"/>
              <a:t> Administrator is the privileged user when compared to the other user. He will be viewing all the operations of both tenant and owner. He can restrict the operations of both the tenant and the owner. He can even block the owner and tenant. He can able to communicate with both the tenant and owner. If we want any of the details of the owners and tenant, he can view all the information in the form of reports whenever needed and from wherever he wants.</a:t>
            </a:r>
            <a:endParaRPr sz="1200"/>
          </a:p>
          <a:p>
            <a:pPr indent="0" lvl="0" marL="0" rtl="0" algn="l">
              <a:spcBef>
                <a:spcPts val="600"/>
              </a:spcBef>
              <a:spcAft>
                <a:spcPts val="600"/>
              </a:spcAft>
              <a:buNone/>
            </a:pPr>
            <a:r>
              <a:t/>
            </a:r>
            <a:endParaRPr sz="1200"/>
          </a:p>
        </p:txBody>
      </p:sp>
      <p:sp>
        <p:nvSpPr>
          <p:cNvPr id="268" name="Google Shape;268;p31"/>
          <p:cNvSpPr txBox="1"/>
          <p:nvPr>
            <p:ph idx="3" type="body"/>
          </p:nvPr>
        </p:nvSpPr>
        <p:spPr>
          <a:xfrm>
            <a:off x="744850" y="2201675"/>
            <a:ext cx="7696200" cy="1193100"/>
          </a:xfrm>
          <a:prstGeom prst="rect">
            <a:avLst/>
          </a:prstGeom>
        </p:spPr>
        <p:txBody>
          <a:bodyPr anchorCtr="0" anchor="t" bIns="0" lIns="0" spcFirstLastPara="1" rIns="0" wrap="square" tIns="0">
            <a:noAutofit/>
          </a:bodyPr>
          <a:lstStyle/>
          <a:p>
            <a:pPr indent="-336550" lvl="0" marL="457200" rtl="0" algn="l">
              <a:spcBef>
                <a:spcPts val="0"/>
              </a:spcBef>
              <a:spcAft>
                <a:spcPts val="0"/>
              </a:spcAft>
              <a:buSzPts val="1700"/>
              <a:buChar char="➔"/>
            </a:pPr>
            <a:r>
              <a:rPr b="1" lang="en" sz="1700"/>
              <a:t>Tenant Module</a:t>
            </a:r>
            <a:endParaRPr b="1" sz="1700"/>
          </a:p>
          <a:p>
            <a:pPr indent="0" lvl="0" marL="0" rtl="0" algn="l">
              <a:spcBef>
                <a:spcPts val="600"/>
              </a:spcBef>
              <a:spcAft>
                <a:spcPts val="0"/>
              </a:spcAft>
              <a:buNone/>
            </a:pPr>
            <a:r>
              <a:rPr lang="en" sz="1200"/>
              <a:t>Tenant should register with the application, he can view the different vacant apartments, houses in the selected locality. After communicating with the owners, they can become like a tenant in the house. Later he can communicate with the owner, he can keep track of all the payments, issues, and other related information related to the house etc. </a:t>
            </a:r>
            <a:endParaRPr sz="1200"/>
          </a:p>
          <a:p>
            <a:pPr indent="0" lvl="0" marL="0" rtl="0" algn="l">
              <a:spcBef>
                <a:spcPts val="600"/>
              </a:spcBef>
              <a:spcAft>
                <a:spcPts val="600"/>
              </a:spcAft>
              <a:buNone/>
            </a:pPr>
            <a:r>
              <a:t/>
            </a:r>
            <a:endParaRPr sz="1200"/>
          </a:p>
        </p:txBody>
      </p:sp>
      <p:sp>
        <p:nvSpPr>
          <p:cNvPr id="269" name="Google Shape;269;p3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0" name="Google Shape;270;p31"/>
          <p:cNvSpPr txBox="1"/>
          <p:nvPr>
            <p:ph idx="1" type="body"/>
          </p:nvPr>
        </p:nvSpPr>
        <p:spPr>
          <a:xfrm>
            <a:off x="-2497500" y="4525775"/>
            <a:ext cx="2315700" cy="13461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b="1" lang="en"/>
              <a:t>  </a:t>
            </a:r>
            <a:endParaRPr sz="1200"/>
          </a:p>
        </p:txBody>
      </p:sp>
      <p:sp>
        <p:nvSpPr>
          <p:cNvPr id="271" name="Google Shape;271;p31"/>
          <p:cNvSpPr txBox="1"/>
          <p:nvPr>
            <p:ph idx="2" type="body"/>
          </p:nvPr>
        </p:nvSpPr>
        <p:spPr>
          <a:xfrm>
            <a:off x="3171012" y="5083225"/>
            <a:ext cx="2315700" cy="13461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b="1" lang="en"/>
              <a:t> </a:t>
            </a:r>
            <a:endParaRPr sz="1200"/>
          </a:p>
        </p:txBody>
      </p:sp>
      <p:sp>
        <p:nvSpPr>
          <p:cNvPr id="272" name="Google Shape;272;p31"/>
          <p:cNvSpPr txBox="1"/>
          <p:nvPr>
            <p:ph idx="3" type="body"/>
          </p:nvPr>
        </p:nvSpPr>
        <p:spPr>
          <a:xfrm>
            <a:off x="5687374" y="5211575"/>
            <a:ext cx="2315700" cy="13461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b="1" lang="en"/>
              <a:t> </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2"/>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100"/>
              <a:t>References</a:t>
            </a:r>
            <a:endParaRPr sz="3100"/>
          </a:p>
        </p:txBody>
      </p:sp>
      <p:sp>
        <p:nvSpPr>
          <p:cNvPr id="278" name="Google Shape;278;p32"/>
          <p:cNvSpPr txBox="1"/>
          <p:nvPr>
            <p:ph idx="1" type="body"/>
          </p:nvPr>
        </p:nvSpPr>
        <p:spPr>
          <a:xfrm>
            <a:off x="855300" y="1478449"/>
            <a:ext cx="7433400" cy="22554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u="sng">
                <a:solidFill>
                  <a:schemeClr val="hlink"/>
                </a:solidFill>
                <a:hlinkClick r:id="rId3"/>
              </a:rPr>
              <a:t>https://propertymetrics.com/blog/how-to-analyze-supply-and-demand-for-apartment-buildings/</a:t>
            </a:r>
            <a:endParaRPr sz="1800"/>
          </a:p>
          <a:p>
            <a:pPr indent="-342900" lvl="0" marL="457200" rtl="0" algn="l">
              <a:spcBef>
                <a:spcPts val="0"/>
              </a:spcBef>
              <a:spcAft>
                <a:spcPts val="0"/>
              </a:spcAft>
              <a:buSzPts val="1800"/>
              <a:buChar char="➔"/>
            </a:pPr>
            <a:r>
              <a:rPr lang="en" sz="1800" u="sng">
                <a:solidFill>
                  <a:schemeClr val="hlink"/>
                </a:solidFill>
                <a:hlinkClick r:id="rId4"/>
              </a:rPr>
              <a:t>https://vertabelo.com/blog/a-data-model-for-listing-apartments-and-other-rental-units/</a:t>
            </a:r>
            <a:endParaRPr sz="1800"/>
          </a:p>
          <a:p>
            <a:pPr indent="-342900" lvl="0" marL="457200" rtl="0" algn="l">
              <a:spcBef>
                <a:spcPts val="0"/>
              </a:spcBef>
              <a:spcAft>
                <a:spcPts val="0"/>
              </a:spcAft>
              <a:buSzPts val="1800"/>
              <a:buChar char="➔"/>
            </a:pPr>
            <a:r>
              <a:rPr lang="en" sz="1800" u="sng">
                <a:solidFill>
                  <a:schemeClr val="hlink"/>
                </a:solidFill>
                <a:hlinkClick r:id="rId5"/>
              </a:rPr>
              <a:t>https://adarshjournals.in/index.php/ajmr/article/viewFile/122286/84098</a:t>
            </a:r>
            <a:endParaRPr sz="1800"/>
          </a:p>
          <a:p>
            <a:pPr indent="-342900" lvl="0" marL="457200" rtl="0" algn="l">
              <a:spcBef>
                <a:spcPts val="0"/>
              </a:spcBef>
              <a:spcAft>
                <a:spcPts val="0"/>
              </a:spcAft>
              <a:buSzPts val="1800"/>
              <a:buChar char="➔"/>
            </a:pPr>
            <a:r>
              <a:rPr lang="en" sz="1800" u="sng">
                <a:solidFill>
                  <a:schemeClr val="hlink"/>
                </a:solidFill>
                <a:hlinkClick r:id="rId6"/>
              </a:rPr>
              <a:t>https://alndata.com/update-your-property/</a:t>
            </a:r>
            <a:endParaRPr sz="1800"/>
          </a:p>
          <a:p>
            <a:pPr indent="0" lvl="0" marL="457200" rtl="0" algn="l">
              <a:spcBef>
                <a:spcPts val="600"/>
              </a:spcBef>
              <a:spcAft>
                <a:spcPts val="0"/>
              </a:spcAft>
              <a:buNone/>
            </a:pPr>
            <a:r>
              <a:t/>
            </a:r>
            <a:endParaRPr sz="1800"/>
          </a:p>
          <a:p>
            <a:pPr indent="0" lvl="0" marL="457200" rtl="0" algn="l">
              <a:spcBef>
                <a:spcPts val="600"/>
              </a:spcBef>
              <a:spcAft>
                <a:spcPts val="600"/>
              </a:spcAft>
              <a:buNone/>
            </a:pPr>
            <a:r>
              <a:t/>
            </a:r>
            <a:endParaRPr sz="1800"/>
          </a:p>
        </p:txBody>
      </p:sp>
      <p:sp>
        <p:nvSpPr>
          <p:cNvPr id="279" name="Google Shape;279;p3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3"/>
          <p:cNvSpPr txBox="1"/>
          <p:nvPr>
            <p:ph idx="4294967295" type="ctrTitle"/>
          </p:nvPr>
        </p:nvSpPr>
        <p:spPr>
          <a:xfrm>
            <a:off x="676275" y="1228725"/>
            <a:ext cx="7202700" cy="1314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9500"/>
              <a:t>Thank you</a:t>
            </a:r>
            <a:r>
              <a:rPr lang="en" sz="9500"/>
              <a:t>!</a:t>
            </a:r>
            <a:endParaRPr sz="9500"/>
          </a:p>
        </p:txBody>
      </p:sp>
      <p:sp>
        <p:nvSpPr>
          <p:cNvPr id="285" name="Google Shape;285;p33"/>
          <p:cNvSpPr txBox="1"/>
          <p:nvPr>
            <p:ph idx="4294967295" type="subTitle"/>
          </p:nvPr>
        </p:nvSpPr>
        <p:spPr>
          <a:xfrm>
            <a:off x="866775" y="2678183"/>
            <a:ext cx="6593700" cy="19605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i="1" lang="en"/>
              <a:t> Have a great day!</a:t>
            </a:r>
            <a:endParaRPr i="1"/>
          </a:p>
        </p:txBody>
      </p:sp>
      <p:sp>
        <p:nvSpPr>
          <p:cNvPr id="286" name="Google Shape;286;p3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287" name="Google Shape;287;p33"/>
          <p:cNvPicPr preferRelativeResize="0"/>
          <p:nvPr/>
        </p:nvPicPr>
        <p:blipFill>
          <a:blip r:embed="rId3">
            <a:alphaModFix/>
          </a:blip>
          <a:stretch>
            <a:fillRect/>
          </a:stretch>
        </p:blipFill>
        <p:spPr>
          <a:xfrm>
            <a:off x="6389375" y="2388863"/>
            <a:ext cx="2754626" cy="27546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4"/>
          <p:cNvSpPr txBox="1"/>
          <p:nvPr>
            <p:ph type="ctrTitle"/>
          </p:nvPr>
        </p:nvSpPr>
        <p:spPr>
          <a:xfrm>
            <a:off x="685800" y="1668151"/>
            <a:ext cx="7772400" cy="1311600"/>
          </a:xfrm>
          <a:prstGeom prst="rect">
            <a:avLst/>
          </a:prstGeom>
          <a:solidFill>
            <a:srgbClr val="000000">
              <a:alpha val="0"/>
            </a:srgbClr>
          </a:solidFill>
          <a:ln>
            <a:noFill/>
          </a:ln>
        </p:spPr>
        <p:txBody>
          <a:bodyPr anchorCtr="0" anchor="b" bIns="0" lIns="0" spcFirstLastPara="1" rIns="0" wrap="square" tIns="0">
            <a:noAutofit/>
          </a:bodyPr>
          <a:lstStyle/>
          <a:p>
            <a:pPr indent="0" lvl="0" marL="0" rtl="0" algn="l">
              <a:spcBef>
                <a:spcPts val="0"/>
              </a:spcBef>
              <a:spcAft>
                <a:spcPts val="0"/>
              </a:spcAft>
              <a:buNone/>
            </a:pPr>
            <a:r>
              <a:rPr lang="en"/>
              <a:t>Abstract</a:t>
            </a:r>
            <a:endParaRPr/>
          </a:p>
        </p:txBody>
      </p:sp>
      <p:sp>
        <p:nvSpPr>
          <p:cNvPr id="104" name="Google Shape;104;p14"/>
          <p:cNvSpPr txBox="1"/>
          <p:nvPr>
            <p:ph idx="1" type="subTitle"/>
          </p:nvPr>
        </p:nvSpPr>
        <p:spPr>
          <a:xfrm>
            <a:off x="457725" y="7970052"/>
            <a:ext cx="7772400" cy="3987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5"/>
          <p:cNvSpPr txBox="1"/>
          <p:nvPr>
            <p:ph idx="1" type="body"/>
          </p:nvPr>
        </p:nvSpPr>
        <p:spPr>
          <a:xfrm>
            <a:off x="810450" y="1593500"/>
            <a:ext cx="8026800" cy="2736900"/>
          </a:xfrm>
          <a:prstGeom prst="rect">
            <a:avLst/>
          </a:prstGeom>
          <a:noFill/>
        </p:spPr>
        <p:txBody>
          <a:bodyPr anchorCtr="0" anchor="t" bIns="0" lIns="0" spcFirstLastPara="1" rIns="0" wrap="square" tIns="0">
            <a:noAutofit/>
          </a:bodyPr>
          <a:lstStyle/>
          <a:p>
            <a:pPr indent="0" lvl="0" marL="0" rtl="0" algn="l">
              <a:spcBef>
                <a:spcPts val="0"/>
              </a:spcBef>
              <a:spcAft>
                <a:spcPts val="0"/>
              </a:spcAft>
              <a:buNone/>
            </a:pPr>
            <a:r>
              <a:rPr lang="en" sz="1700"/>
              <a:t>The apartment management system has been designed to meet the various requirements of residents, one of which is the facilitation of car parking. To ensure efficient use of the car parking area, the system allows residents to book parking slots based on their availability. Additionally, the system enables residents to utilize the auditorium for conducting events, subject to the hall's availability.  Furthermore, the apartment management system seeks to optimize the available parking facility within the premises </a:t>
            </a:r>
            <a:r>
              <a:rPr lang="en" sz="1700"/>
              <a:t>By optimizing car parking utilization, addressing technical issues promptly, and facilitating online payments, the system enhances the living experience of residents and simplifies the work of the management team.</a:t>
            </a:r>
            <a:endParaRPr sz="1700"/>
          </a:p>
          <a:p>
            <a:pPr indent="0" lvl="0" marL="0" rtl="0" algn="l">
              <a:spcBef>
                <a:spcPts val="600"/>
              </a:spcBef>
              <a:spcAft>
                <a:spcPts val="600"/>
              </a:spcAft>
              <a:buNone/>
            </a:pPr>
            <a:r>
              <a:rPr lang="en" sz="1700"/>
              <a:t> </a:t>
            </a:r>
            <a:endParaRPr sz="1700"/>
          </a:p>
        </p:txBody>
      </p:sp>
      <p:sp>
        <p:nvSpPr>
          <p:cNvPr id="110" name="Google Shape;110;p1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type="ctrTitle"/>
          </p:nvPr>
        </p:nvSpPr>
        <p:spPr>
          <a:xfrm>
            <a:off x="685800" y="1668151"/>
            <a:ext cx="7772400" cy="1311600"/>
          </a:xfrm>
          <a:prstGeom prst="rect">
            <a:avLst/>
          </a:prstGeom>
          <a:solidFill>
            <a:srgbClr val="000000">
              <a:alpha val="0"/>
            </a:srgbClr>
          </a:solidFill>
          <a:ln>
            <a:noFill/>
          </a:ln>
        </p:spPr>
        <p:txBody>
          <a:bodyPr anchorCtr="0" anchor="b" bIns="0" lIns="0" spcFirstLastPara="1" rIns="0" wrap="square" tIns="0">
            <a:noAutofit/>
          </a:bodyPr>
          <a:lstStyle/>
          <a:p>
            <a:pPr indent="0" lvl="0" marL="0" rtl="0" algn="l">
              <a:spcBef>
                <a:spcPts val="0"/>
              </a:spcBef>
              <a:spcAft>
                <a:spcPts val="0"/>
              </a:spcAft>
              <a:buNone/>
            </a:pPr>
            <a:r>
              <a:rPr lang="en"/>
              <a:t>Objective</a:t>
            </a:r>
            <a:endParaRPr/>
          </a:p>
        </p:txBody>
      </p:sp>
      <p:sp>
        <p:nvSpPr>
          <p:cNvPr id="116" name="Google Shape;116;p16"/>
          <p:cNvSpPr txBox="1"/>
          <p:nvPr>
            <p:ph idx="1" type="subTitle"/>
          </p:nvPr>
        </p:nvSpPr>
        <p:spPr>
          <a:xfrm>
            <a:off x="457725" y="7970052"/>
            <a:ext cx="7772400" cy="3987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Objective</a:t>
            </a:r>
            <a:endParaRPr/>
          </a:p>
        </p:txBody>
      </p:sp>
      <p:sp>
        <p:nvSpPr>
          <p:cNvPr id="122" name="Google Shape;122;p17"/>
          <p:cNvSpPr txBox="1"/>
          <p:nvPr>
            <p:ph idx="1" type="body"/>
          </p:nvPr>
        </p:nvSpPr>
        <p:spPr>
          <a:xfrm>
            <a:off x="855300" y="1430147"/>
            <a:ext cx="7433400" cy="303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t>The Apartment Management System is a platform that has been designed to provide convenient solutions for managing various aspects related to apartment living. One of its primary functions is to facilitate the payment of bills, including maintenance bills and water bills. This feature enables apartment residents to pay their bills conveniently through the website, eliminating the need for manual processes or visits to the management office. Another useful feature of the Apartment Management System is the ability to make complaints. </a:t>
            </a:r>
            <a:endParaRPr sz="1800"/>
          </a:p>
          <a:p>
            <a:pPr indent="0" lvl="0" marL="0" rtl="0" algn="l">
              <a:spcBef>
                <a:spcPts val="600"/>
              </a:spcBef>
              <a:spcAft>
                <a:spcPts val="0"/>
              </a:spcAft>
              <a:buNone/>
            </a:pPr>
            <a:r>
              <a:t/>
            </a:r>
            <a:endParaRPr sz="2200"/>
          </a:p>
          <a:p>
            <a:pPr indent="0" lvl="0" marL="0" rtl="0" algn="l">
              <a:spcBef>
                <a:spcPts val="600"/>
              </a:spcBef>
              <a:spcAft>
                <a:spcPts val="600"/>
              </a:spcAft>
              <a:buNone/>
            </a:pPr>
            <a:r>
              <a:t/>
            </a:r>
            <a:endParaRPr sz="2200"/>
          </a:p>
        </p:txBody>
      </p:sp>
      <p:sp>
        <p:nvSpPr>
          <p:cNvPr id="123" name="Google Shape;123;p1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type="ctrTitle"/>
          </p:nvPr>
        </p:nvSpPr>
        <p:spPr>
          <a:xfrm>
            <a:off x="590550" y="2144551"/>
            <a:ext cx="7772400" cy="1311600"/>
          </a:xfrm>
          <a:prstGeom prst="rect">
            <a:avLst/>
          </a:prstGeom>
          <a:solidFill>
            <a:srgbClr val="000000">
              <a:alpha val="0"/>
            </a:srgbClr>
          </a:solidFill>
          <a:ln>
            <a:noFill/>
          </a:ln>
        </p:spPr>
        <p:txBody>
          <a:bodyPr anchorCtr="0" anchor="b" bIns="0" lIns="0" spcFirstLastPara="1" rIns="0" wrap="square" tIns="0">
            <a:noAutofit/>
          </a:bodyPr>
          <a:lstStyle/>
          <a:p>
            <a:pPr indent="0" lvl="0" marL="0" rtl="0" algn="l">
              <a:spcBef>
                <a:spcPts val="0"/>
              </a:spcBef>
              <a:spcAft>
                <a:spcPts val="0"/>
              </a:spcAft>
              <a:buNone/>
            </a:pPr>
            <a:r>
              <a:rPr lang="en"/>
              <a:t>Problem</a:t>
            </a:r>
            <a:endParaRPr/>
          </a:p>
          <a:p>
            <a:pPr indent="0" lvl="0" marL="0" rtl="0" algn="l">
              <a:spcBef>
                <a:spcPts val="0"/>
              </a:spcBef>
              <a:spcAft>
                <a:spcPts val="0"/>
              </a:spcAft>
              <a:buNone/>
            </a:pPr>
            <a:r>
              <a:rPr lang="en"/>
              <a:t>statement</a:t>
            </a:r>
            <a:endParaRPr/>
          </a:p>
        </p:txBody>
      </p:sp>
      <p:sp>
        <p:nvSpPr>
          <p:cNvPr id="129" name="Google Shape;129;p18"/>
          <p:cNvSpPr txBox="1"/>
          <p:nvPr>
            <p:ph idx="1" type="subTitle"/>
          </p:nvPr>
        </p:nvSpPr>
        <p:spPr>
          <a:xfrm>
            <a:off x="457725" y="7970052"/>
            <a:ext cx="7772400" cy="3987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855300" y="836000"/>
            <a:ext cx="74334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Problem statement</a:t>
            </a:r>
            <a:endParaRPr/>
          </a:p>
        </p:txBody>
      </p:sp>
      <p:sp>
        <p:nvSpPr>
          <p:cNvPr id="135" name="Google Shape;135;p19"/>
          <p:cNvSpPr txBox="1"/>
          <p:nvPr>
            <p:ph idx="1" type="body"/>
          </p:nvPr>
        </p:nvSpPr>
        <p:spPr>
          <a:xfrm>
            <a:off x="855300" y="1430150"/>
            <a:ext cx="7862100" cy="30339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sz="1800"/>
              <a:t>It is crucial to identify the problem and understand the requirements before starting the development process. With this website, there is no need to rely on manual processes and maintain records. The website offers a user-friendly interface that makes it easy for both apartment managers and residents to access and use the necessary features. Overall, the website aims to streamline the apartment management process, reduce manual labor, and enhance the living experience for residents.</a:t>
            </a:r>
            <a:endParaRPr sz="1800"/>
          </a:p>
        </p:txBody>
      </p:sp>
      <p:sp>
        <p:nvSpPr>
          <p:cNvPr id="136" name="Google Shape;136;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ph type="ctrTitle"/>
          </p:nvPr>
        </p:nvSpPr>
        <p:spPr>
          <a:xfrm>
            <a:off x="685800" y="1676399"/>
            <a:ext cx="7772400" cy="2076000"/>
          </a:xfrm>
          <a:prstGeom prst="rect">
            <a:avLst/>
          </a:prstGeom>
          <a:solidFill>
            <a:srgbClr val="000000">
              <a:alpha val="0"/>
            </a:srgbClr>
          </a:solidFill>
          <a:ln>
            <a:noFill/>
          </a:ln>
        </p:spPr>
        <p:txBody>
          <a:bodyPr anchorCtr="0" anchor="b" bIns="0" lIns="0" spcFirstLastPara="1" rIns="0" wrap="square" tIns="0">
            <a:noAutofit/>
          </a:bodyPr>
          <a:lstStyle/>
          <a:p>
            <a:pPr indent="0" lvl="0" marL="0" rtl="0" algn="l">
              <a:spcBef>
                <a:spcPts val="0"/>
              </a:spcBef>
              <a:spcAft>
                <a:spcPts val="0"/>
              </a:spcAft>
              <a:buNone/>
            </a:pPr>
            <a:r>
              <a:rPr lang="en"/>
              <a:t>General and Unique Services in the database application</a:t>
            </a:r>
            <a:endParaRPr/>
          </a:p>
        </p:txBody>
      </p:sp>
      <p:sp>
        <p:nvSpPr>
          <p:cNvPr id="142" name="Google Shape;142;p20"/>
          <p:cNvSpPr txBox="1"/>
          <p:nvPr>
            <p:ph idx="1" type="subTitle"/>
          </p:nvPr>
        </p:nvSpPr>
        <p:spPr>
          <a:xfrm>
            <a:off x="457725" y="7970052"/>
            <a:ext cx="7772400" cy="398700"/>
          </a:xfrm>
          <a:prstGeom prst="rect">
            <a:avLst/>
          </a:prstGeom>
        </p:spPr>
        <p:txBody>
          <a:bodyPr anchorCtr="0" anchor="t" bIns="0" lIns="0" spcFirstLastPara="1" rIns="0" wrap="square" tIns="0">
            <a:noAutofit/>
          </a:bodyPr>
          <a:lstStyle/>
          <a:p>
            <a:pPr indent="0" lvl="0" marL="0" rtl="0" algn="l">
              <a:spcBef>
                <a:spcPts val="0"/>
              </a:spcBef>
              <a:spcAft>
                <a:spcPts val="600"/>
              </a:spcAft>
              <a:buNone/>
            </a:pPr>
            <a:r>
              <a:rPr lang="en"/>
              <a:t>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icholas template">
  <a:themeElements>
    <a:clrScheme name="Custom 347">
      <a:dk1>
        <a:srgbClr val="1E2124"/>
      </a:dk1>
      <a:lt1>
        <a:srgbClr val="FFFFFF"/>
      </a:lt1>
      <a:dk2>
        <a:srgbClr val="7C8894"/>
      </a:dk2>
      <a:lt2>
        <a:srgbClr val="E6ECEE"/>
      </a:lt2>
      <a:accent1>
        <a:srgbClr val="2AC3F3"/>
      </a:accent1>
      <a:accent2>
        <a:srgbClr val="004591"/>
      </a:accent2>
      <a:accent3>
        <a:srgbClr val="6BD8B6"/>
      </a:accent3>
      <a:accent4>
        <a:srgbClr val="A9E04B"/>
      </a:accent4>
      <a:accent5>
        <a:srgbClr val="F3C744"/>
      </a:accent5>
      <a:accent6>
        <a:srgbClr val="F37768"/>
      </a:accent6>
      <a:hlink>
        <a:srgbClr val="003C7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